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09" r:id="rId4"/>
    <p:sldMasterId id="2147483720" r:id="rId5"/>
  </p:sldMasterIdLst>
  <p:notesMasterIdLst>
    <p:notesMasterId r:id="rId16"/>
  </p:notesMasterIdLst>
  <p:sldIdLst>
    <p:sldId id="271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5" r:id="rId14"/>
    <p:sldId id="27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7CAC-856E-4A18-AF20-469F7ED63BBE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29FDC-8CDF-4BD4-9DA7-85FBA664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8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96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Luật chơi: </a:t>
            </a:r>
          </a:p>
          <a:p>
            <a:pPr marL="171450" indent="-171450">
              <a:buFontTx/>
              <a:buChar char="-"/>
            </a:pPr>
            <a:r>
              <a:rPr lang="en-US"/>
              <a:t>GV chia lớp thành 2 đội A và B, mỗi đội làm 1 hàng.</a:t>
            </a:r>
          </a:p>
          <a:p>
            <a:pPr marL="171450" indent="-171450">
              <a:buFontTx/>
              <a:buChar char="-"/>
            </a:pPr>
            <a:r>
              <a:rPr lang="en-US"/>
              <a:t>Đội nào có câu trả lời đúng thì sẽ hái được 1 trái táo vào rổ.</a:t>
            </a:r>
          </a:p>
          <a:p>
            <a:pPr marL="0" indent="0">
              <a:buFontTx/>
              <a:buNone/>
            </a:pPr>
            <a:r>
              <a:rPr lang="en-US"/>
              <a:t>Cách bấm máy:</a:t>
            </a:r>
          </a:p>
          <a:p>
            <a:pPr marL="0" indent="0">
              <a:buFontTx/>
              <a:buNone/>
            </a:pPr>
            <a:r>
              <a:rPr lang="en-US"/>
              <a:t>- GV bấm chuột vào trái táo để hái táo xuống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49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334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 vào vào quyển sách để cất sách vào ba lô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531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2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4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2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72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69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4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8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7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6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5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6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4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77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37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3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9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3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6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36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3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20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16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2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46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4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2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5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8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6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48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6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6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1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0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9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1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7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2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1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7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8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10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4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5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5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7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5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38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35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6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2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4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5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4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12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4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3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53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78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85" r:id="rId12"/>
    <p:sldLayoutId id="2147483684" r:id="rId13"/>
    <p:sldLayoutId id="2147483683" r:id="rId14"/>
    <p:sldLayoutId id="2147483681" r:id="rId15"/>
    <p:sldLayoutId id="2147483680" r:id="rId16"/>
    <p:sldLayoutId id="214748367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48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97082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80580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32774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emf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933687" y="1020593"/>
            <a:ext cx="7879644" cy="3376145"/>
            <a:chOff x="2156178" y="1371600"/>
            <a:chExt cx="7879644" cy="33761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358791" y="1494703"/>
              <a:ext cx="147187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TOÁN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554874" y="436602"/>
            <a:ext cx="664925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524407" y="2111567"/>
            <a:ext cx="6812680" cy="16619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100 (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34" y="1387956"/>
            <a:ext cx="7879644" cy="364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683046" y="286054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4707543" y="2055346"/>
            <a:ext cx="6540253" cy="21193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6019">
            <a:off x="4615232" y="-92442"/>
            <a:ext cx="1245866" cy="1222359"/>
          </a:xfrm>
          <a:prstGeom prst="rect">
            <a:avLst/>
          </a:prstGeom>
        </p:spPr>
      </p:pic>
      <p:pic>
        <p:nvPicPr>
          <p:cNvPr id="17" name="Picture 1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FAA763D3-1F86-440E-ACE3-AF9CE057D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98" flipH="1">
            <a:off x="72716" y="1581551"/>
            <a:ext cx="4509356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8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grpSp>
        <p:nvGrpSpPr>
          <p:cNvPr id="17" name="Graphic 41">
            <a:extLst>
              <a:ext uri="{FF2B5EF4-FFF2-40B4-BE49-F238E27FC236}">
                <a16:creationId xmlns:a16="http://schemas.microsoft.com/office/drawing/2014/main" id="{D8C08808-4624-4F82-8881-1CA9A2BE9203}"/>
              </a:ext>
            </a:extLst>
          </p:cNvPr>
          <p:cNvGrpSpPr/>
          <p:nvPr/>
        </p:nvGrpSpPr>
        <p:grpSpPr>
          <a:xfrm>
            <a:off x="1888294" y="2592180"/>
            <a:ext cx="5773540" cy="2408732"/>
            <a:chOff x="-2701029" y="3486253"/>
            <a:chExt cx="7161963" cy="360893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22FB00-EBD5-481C-B498-F59C50E85331}"/>
                </a:ext>
              </a:extLst>
            </p:cNvPr>
            <p:cNvSpPr/>
            <p:nvPr/>
          </p:nvSpPr>
          <p:spPr>
            <a:xfrm>
              <a:off x="-2212594" y="3696599"/>
              <a:ext cx="6404664" cy="3087469"/>
            </a:xfrm>
            <a:custGeom>
              <a:avLst/>
              <a:gdLst>
                <a:gd name="connsiteX0" fmla="*/ 3760 w 6404664"/>
                <a:gd name="connsiteY0" fmla="*/ 1205168 h 3087469"/>
                <a:gd name="connsiteX1" fmla="*/ 680539 w 6404664"/>
                <a:gd name="connsiteY1" fmla="*/ 215111 h 3087469"/>
                <a:gd name="connsiteX2" fmla="*/ 3069280 w 6404664"/>
                <a:gd name="connsiteY2" fmla="*/ 45725 h 3087469"/>
                <a:gd name="connsiteX3" fmla="*/ 6131114 w 6404664"/>
                <a:gd name="connsiteY3" fmla="*/ 210924 h 3087469"/>
                <a:gd name="connsiteX4" fmla="*/ 6345734 w 6404664"/>
                <a:gd name="connsiteY4" fmla="*/ 2288482 h 3087469"/>
                <a:gd name="connsiteX5" fmla="*/ 5621818 w 6404664"/>
                <a:gd name="connsiteY5" fmla="*/ 3041778 h 3087469"/>
                <a:gd name="connsiteX6" fmla="*/ 2267942 w 6404664"/>
                <a:gd name="connsiteY6" fmla="*/ 3047868 h 3087469"/>
                <a:gd name="connsiteX7" fmla="*/ 3760 w 6404664"/>
                <a:gd name="connsiteY7" fmla="*/ 1205168 h 308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664" h="3087469">
                  <a:moveTo>
                    <a:pt x="3760" y="1205168"/>
                  </a:moveTo>
                  <a:cubicBezTo>
                    <a:pt x="36677" y="315602"/>
                    <a:pt x="408774" y="249750"/>
                    <a:pt x="680539" y="215111"/>
                  </a:cubicBezTo>
                  <a:cubicBezTo>
                    <a:pt x="1686754" y="86834"/>
                    <a:pt x="1841334" y="90260"/>
                    <a:pt x="3069280" y="45725"/>
                  </a:cubicBezTo>
                  <a:cubicBezTo>
                    <a:pt x="3748956" y="20983"/>
                    <a:pt x="5647362" y="-105391"/>
                    <a:pt x="6131114" y="210924"/>
                  </a:cubicBezTo>
                  <a:cubicBezTo>
                    <a:pt x="6495311" y="449208"/>
                    <a:pt x="6413939" y="1346006"/>
                    <a:pt x="6345734" y="2288482"/>
                  </a:cubicBezTo>
                  <a:cubicBezTo>
                    <a:pt x="6315187" y="2710617"/>
                    <a:pt x="5991281" y="3037971"/>
                    <a:pt x="5621818" y="3041778"/>
                  </a:cubicBezTo>
                  <a:cubicBezTo>
                    <a:pt x="4393608" y="3054720"/>
                    <a:pt x="3429527" y="3067662"/>
                    <a:pt x="2267942" y="3047868"/>
                  </a:cubicBezTo>
                  <a:cubicBezTo>
                    <a:pt x="1356265" y="3031881"/>
                    <a:pt x="-83142" y="3557932"/>
                    <a:pt x="3760" y="1205168"/>
                  </a:cubicBezTo>
                </a:path>
              </a:pathLst>
            </a:custGeom>
            <a:solidFill>
              <a:srgbClr val="F6BCB4">
                <a:alpha val="50000"/>
              </a:srgbClr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3" name="Graphic 41">
              <a:extLst>
                <a:ext uri="{FF2B5EF4-FFF2-40B4-BE49-F238E27FC236}">
                  <a16:creationId xmlns:a16="http://schemas.microsoft.com/office/drawing/2014/main" id="{AC97B00A-1C29-4C1D-B977-526FE6B267C3}"/>
                </a:ext>
              </a:extLst>
            </p:cNvPr>
            <p:cNvGrpSpPr/>
            <p:nvPr/>
          </p:nvGrpSpPr>
          <p:grpSpPr>
            <a:xfrm>
              <a:off x="-2701029" y="3486253"/>
              <a:ext cx="7161963" cy="3608930"/>
              <a:chOff x="-2701029" y="3486253"/>
              <a:chExt cx="7161963" cy="3608930"/>
            </a:xfrm>
            <a:solidFill>
              <a:srgbClr val="000000"/>
            </a:solidFill>
          </p:grpSpPr>
          <p:grpSp>
            <p:nvGrpSpPr>
              <p:cNvPr id="44" name="Graphic 41">
                <a:extLst>
                  <a:ext uri="{FF2B5EF4-FFF2-40B4-BE49-F238E27FC236}">
                    <a16:creationId xmlns:a16="http://schemas.microsoft.com/office/drawing/2014/main" id="{A05C0D6C-9DDD-4611-9879-4CA222174B18}"/>
                  </a:ext>
                </a:extLst>
              </p:cNvPr>
              <p:cNvGrpSpPr/>
              <p:nvPr/>
            </p:nvGrpSpPr>
            <p:grpSpPr>
              <a:xfrm>
                <a:off x="-2534495" y="3486253"/>
                <a:ext cx="6995430" cy="3608930"/>
                <a:chOff x="-2534495" y="3486253"/>
                <a:chExt cx="6995430" cy="3608930"/>
              </a:xfrm>
              <a:solidFill>
                <a:srgbClr val="000000"/>
              </a:solidFill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D7B2B004-C9C3-40D9-AE29-B58007E3B952}"/>
                    </a:ext>
                  </a:extLst>
                </p:cNvPr>
                <p:cNvSpPr/>
                <p:nvPr/>
              </p:nvSpPr>
              <p:spPr>
                <a:xfrm>
                  <a:off x="-1332708" y="3486253"/>
                  <a:ext cx="5793643" cy="2422745"/>
                </a:xfrm>
                <a:custGeom>
                  <a:avLst/>
                  <a:gdLst>
                    <a:gd name="connsiteX0" fmla="*/ 21858 w 5793643"/>
                    <a:gd name="connsiteY0" fmla="*/ 231329 h 2422745"/>
                    <a:gd name="connsiteX1" fmla="*/ 1479435 w 5793643"/>
                    <a:gd name="connsiteY1" fmla="*/ 103051 h 2422745"/>
                    <a:gd name="connsiteX2" fmla="*/ 2812453 w 5793643"/>
                    <a:gd name="connsiteY2" fmla="*/ 17787 h 2422745"/>
                    <a:gd name="connsiteX3" fmla="*/ 4271610 w 5793643"/>
                    <a:gd name="connsiteY3" fmla="*/ 6748 h 2422745"/>
                    <a:gd name="connsiteX4" fmla="*/ 4976830 w 5793643"/>
                    <a:gd name="connsiteY4" fmla="*/ 56232 h 2422745"/>
                    <a:gd name="connsiteX5" fmla="*/ 5562231 w 5793643"/>
                    <a:gd name="connsiteY5" fmla="*/ 355038 h 2422745"/>
                    <a:gd name="connsiteX6" fmla="*/ 5773429 w 5793643"/>
                    <a:gd name="connsiteY6" fmla="*/ 1144495 h 2422745"/>
                    <a:gd name="connsiteX7" fmla="*/ 5772375 w 5793643"/>
                    <a:gd name="connsiteY7" fmla="*/ 2160816 h 2422745"/>
                    <a:gd name="connsiteX8" fmla="*/ 5747885 w 5793643"/>
                    <a:gd name="connsiteY8" fmla="*/ 2401764 h 2422745"/>
                    <a:gd name="connsiteX9" fmla="*/ 5709174 w 5793643"/>
                    <a:gd name="connsiteY9" fmla="*/ 2386157 h 2422745"/>
                    <a:gd name="connsiteX10" fmla="*/ 5743671 w 5793643"/>
                    <a:gd name="connsiteY10" fmla="*/ 1378972 h 2422745"/>
                    <a:gd name="connsiteX11" fmla="*/ 5702063 w 5793643"/>
                    <a:gd name="connsiteY11" fmla="*/ 897837 h 2422745"/>
                    <a:gd name="connsiteX12" fmla="*/ 5594885 w 5793643"/>
                    <a:gd name="connsiteY12" fmla="*/ 504251 h 2422745"/>
                    <a:gd name="connsiteX13" fmla="*/ 5038188 w 5793643"/>
                    <a:gd name="connsiteY13" fmla="*/ 137690 h 2422745"/>
                    <a:gd name="connsiteX14" fmla="*/ 4349822 w 5793643"/>
                    <a:gd name="connsiteY14" fmla="*/ 79071 h 2422745"/>
                    <a:gd name="connsiteX15" fmla="*/ 2920685 w 5793643"/>
                    <a:gd name="connsiteY15" fmla="*/ 87064 h 2422745"/>
                    <a:gd name="connsiteX16" fmla="*/ 1623744 w 5793643"/>
                    <a:gd name="connsiteY16" fmla="*/ 163574 h 2422745"/>
                    <a:gd name="connsiteX17" fmla="*/ 202244 w 5793643"/>
                    <a:gd name="connsiteY17" fmla="*/ 281193 h 2422745"/>
                    <a:gd name="connsiteX18" fmla="*/ 21594 w 5793643"/>
                    <a:gd name="connsiteY18" fmla="*/ 296800 h 2422745"/>
                    <a:gd name="connsiteX19" fmla="*/ 21858 w 5793643"/>
                    <a:gd name="connsiteY19" fmla="*/ 231329 h 242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93643" h="2422745">
                      <a:moveTo>
                        <a:pt x="21858" y="231329"/>
                      </a:moveTo>
                      <a:cubicBezTo>
                        <a:pt x="507453" y="181845"/>
                        <a:pt x="993312" y="140735"/>
                        <a:pt x="1479435" y="103051"/>
                      </a:cubicBezTo>
                      <a:cubicBezTo>
                        <a:pt x="1967400" y="65368"/>
                        <a:pt x="2323961" y="35677"/>
                        <a:pt x="2812453" y="17787"/>
                      </a:cubicBezTo>
                      <a:cubicBezTo>
                        <a:pt x="3298839" y="-103"/>
                        <a:pt x="3785224" y="-5813"/>
                        <a:pt x="4271610" y="6748"/>
                      </a:cubicBezTo>
                      <a:cubicBezTo>
                        <a:pt x="4506508" y="12839"/>
                        <a:pt x="4743512" y="12839"/>
                        <a:pt x="4976830" y="56232"/>
                      </a:cubicBezTo>
                      <a:cubicBezTo>
                        <a:pt x="5177494" y="93535"/>
                        <a:pt x="5404755" y="157103"/>
                        <a:pt x="5562231" y="355038"/>
                      </a:cubicBezTo>
                      <a:cubicBezTo>
                        <a:pt x="5718127" y="550689"/>
                        <a:pt x="5750781" y="863960"/>
                        <a:pt x="5773429" y="1144495"/>
                      </a:cubicBezTo>
                      <a:cubicBezTo>
                        <a:pt x="5800815" y="1481746"/>
                        <a:pt x="5800289" y="1823565"/>
                        <a:pt x="5772375" y="2160816"/>
                      </a:cubicBezTo>
                      <a:cubicBezTo>
                        <a:pt x="5765528" y="2241512"/>
                        <a:pt x="5757364" y="2321828"/>
                        <a:pt x="5747885" y="2401764"/>
                      </a:cubicBezTo>
                      <a:cubicBezTo>
                        <a:pt x="5743408" y="2438686"/>
                        <a:pt x="5704960" y="2422699"/>
                        <a:pt x="5709174" y="2386157"/>
                      </a:cubicBezTo>
                      <a:cubicBezTo>
                        <a:pt x="5747357" y="2053855"/>
                        <a:pt x="5758944" y="1715081"/>
                        <a:pt x="5743671" y="1378972"/>
                      </a:cubicBezTo>
                      <a:cubicBezTo>
                        <a:pt x="5736298" y="1217959"/>
                        <a:pt x="5724184" y="1056185"/>
                        <a:pt x="5702063" y="897837"/>
                      </a:cubicBezTo>
                      <a:cubicBezTo>
                        <a:pt x="5682840" y="759283"/>
                        <a:pt x="5653609" y="619586"/>
                        <a:pt x="5594885" y="504251"/>
                      </a:cubicBezTo>
                      <a:cubicBezTo>
                        <a:pt x="5470590" y="260258"/>
                        <a:pt x="5233322" y="182987"/>
                        <a:pt x="5038188" y="137690"/>
                      </a:cubicBezTo>
                      <a:cubicBezTo>
                        <a:pt x="4811190" y="85161"/>
                        <a:pt x="4579189" y="84780"/>
                        <a:pt x="4349822" y="79071"/>
                      </a:cubicBezTo>
                      <a:cubicBezTo>
                        <a:pt x="3873443" y="67651"/>
                        <a:pt x="3397064" y="71458"/>
                        <a:pt x="2920685" y="87064"/>
                      </a:cubicBezTo>
                      <a:cubicBezTo>
                        <a:pt x="2444306" y="102290"/>
                        <a:pt x="2099596" y="129697"/>
                        <a:pt x="1623744" y="163574"/>
                      </a:cubicBezTo>
                      <a:cubicBezTo>
                        <a:pt x="1149735" y="197451"/>
                        <a:pt x="675726" y="236658"/>
                        <a:pt x="202244" y="281193"/>
                      </a:cubicBezTo>
                      <a:cubicBezTo>
                        <a:pt x="141940" y="286903"/>
                        <a:pt x="81899" y="291851"/>
                        <a:pt x="21594" y="296800"/>
                      </a:cubicBezTo>
                      <a:cubicBezTo>
                        <a:pt x="-7373" y="299464"/>
                        <a:pt x="-7110" y="234374"/>
                        <a:pt x="21858" y="23132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EF8021A0-702E-48AB-821F-1DB3E7CF2E79}"/>
                    </a:ext>
                  </a:extLst>
                </p:cNvPr>
                <p:cNvSpPr/>
                <p:nvPr/>
              </p:nvSpPr>
              <p:spPr>
                <a:xfrm>
                  <a:off x="-2534495" y="4916310"/>
                  <a:ext cx="5984075" cy="2178874"/>
                </a:xfrm>
                <a:custGeom>
                  <a:avLst/>
                  <a:gdLst>
                    <a:gd name="connsiteX0" fmla="*/ 28089 w 5984075"/>
                    <a:gd name="connsiteY0" fmla="*/ 25805 h 2178874"/>
                    <a:gd name="connsiteX1" fmla="*/ 358052 w 5984075"/>
                    <a:gd name="connsiteY1" fmla="*/ 1535061 h 2178874"/>
                    <a:gd name="connsiteX2" fmla="*/ 1045365 w 5984075"/>
                    <a:gd name="connsiteY2" fmla="*/ 2067583 h 2178874"/>
                    <a:gd name="connsiteX3" fmla="*/ 1463809 w 5984075"/>
                    <a:gd name="connsiteY3" fmla="*/ 2080144 h 2178874"/>
                    <a:gd name="connsiteX4" fmla="*/ 1892524 w 5984075"/>
                    <a:gd name="connsiteY4" fmla="*/ 2070247 h 2178874"/>
                    <a:gd name="connsiteX5" fmla="*/ 2740736 w 5984075"/>
                    <a:gd name="connsiteY5" fmla="*/ 2052737 h 2178874"/>
                    <a:gd name="connsiteX6" fmla="*/ 5967683 w 5984075"/>
                    <a:gd name="connsiteY6" fmla="*/ 1975847 h 2178874"/>
                    <a:gd name="connsiteX7" fmla="*/ 5967683 w 5984075"/>
                    <a:gd name="connsiteY7" fmla="*/ 2058447 h 2178874"/>
                    <a:gd name="connsiteX8" fmla="*/ 1958621 w 5984075"/>
                    <a:gd name="connsiteY8" fmla="*/ 2166170 h 2178874"/>
                    <a:gd name="connsiteX9" fmla="*/ 1525167 w 5984075"/>
                    <a:gd name="connsiteY9" fmla="*/ 2174924 h 2178874"/>
                    <a:gd name="connsiteX10" fmla="*/ 1091185 w 5984075"/>
                    <a:gd name="connsiteY10" fmla="*/ 2167692 h 2178874"/>
                    <a:gd name="connsiteX11" fmla="*/ 383332 w 5984075"/>
                    <a:gd name="connsiteY11" fmla="*/ 1683132 h 2178874"/>
                    <a:gd name="connsiteX12" fmla="*/ 121311 w 5984075"/>
                    <a:gd name="connsiteY12" fmla="*/ 987313 h 2178874"/>
                    <a:gd name="connsiteX13" fmla="*/ 175 w 5984075"/>
                    <a:gd name="connsiteY13" fmla="*/ 44837 h 2178874"/>
                    <a:gd name="connsiteX14" fmla="*/ 28089 w 5984075"/>
                    <a:gd name="connsiteY14" fmla="*/ 25805 h 2178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84075" h="2178874">
                      <a:moveTo>
                        <a:pt x="28089" y="25805"/>
                      </a:moveTo>
                      <a:cubicBezTo>
                        <a:pt x="62586" y="609714"/>
                        <a:pt x="160548" y="1171926"/>
                        <a:pt x="358052" y="1535061"/>
                      </a:cubicBezTo>
                      <a:cubicBezTo>
                        <a:pt x="555555" y="1898576"/>
                        <a:pt x="803093" y="2029137"/>
                        <a:pt x="1045365" y="2067583"/>
                      </a:cubicBezTo>
                      <a:cubicBezTo>
                        <a:pt x="1184671" y="2089660"/>
                        <a:pt x="1324240" y="2083570"/>
                        <a:pt x="1463809" y="2080144"/>
                      </a:cubicBezTo>
                      <a:cubicBezTo>
                        <a:pt x="1606802" y="2076718"/>
                        <a:pt x="1749794" y="2073292"/>
                        <a:pt x="1892524" y="2070247"/>
                      </a:cubicBezTo>
                      <a:cubicBezTo>
                        <a:pt x="2175349" y="2063776"/>
                        <a:pt x="2457911" y="2058447"/>
                        <a:pt x="2740736" y="2052737"/>
                      </a:cubicBezTo>
                      <a:cubicBezTo>
                        <a:pt x="3061219" y="2046267"/>
                        <a:pt x="5647201" y="1975847"/>
                        <a:pt x="5967683" y="1975847"/>
                      </a:cubicBezTo>
                      <a:cubicBezTo>
                        <a:pt x="5989540" y="1975847"/>
                        <a:pt x="5989540" y="2057305"/>
                        <a:pt x="5967683" y="2058447"/>
                      </a:cubicBezTo>
                      <a:cubicBezTo>
                        <a:pt x="5386759" y="2083950"/>
                        <a:pt x="2539546" y="2153989"/>
                        <a:pt x="1958621" y="2166170"/>
                      </a:cubicBezTo>
                      <a:cubicBezTo>
                        <a:pt x="1814049" y="2169215"/>
                        <a:pt x="1669740" y="2172260"/>
                        <a:pt x="1525167" y="2174924"/>
                      </a:cubicBezTo>
                      <a:cubicBezTo>
                        <a:pt x="1380594" y="2177589"/>
                        <a:pt x="1235758" y="2185202"/>
                        <a:pt x="1091185" y="2167692"/>
                      </a:cubicBezTo>
                      <a:cubicBezTo>
                        <a:pt x="845227" y="2137621"/>
                        <a:pt x="591633" y="2022286"/>
                        <a:pt x="383332" y="1683132"/>
                      </a:cubicBezTo>
                      <a:cubicBezTo>
                        <a:pt x="274047" y="1505371"/>
                        <a:pt x="184248" y="1268990"/>
                        <a:pt x="121311" y="987313"/>
                      </a:cubicBezTo>
                      <a:cubicBezTo>
                        <a:pt x="56266" y="696120"/>
                        <a:pt x="18872" y="372192"/>
                        <a:pt x="175" y="44837"/>
                      </a:cubicBezTo>
                      <a:cubicBezTo>
                        <a:pt x="-2458" y="-79"/>
                        <a:pt x="25455" y="-19491"/>
                        <a:pt x="28089" y="25805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aphic 41">
                <a:extLst>
                  <a:ext uri="{FF2B5EF4-FFF2-40B4-BE49-F238E27FC236}">
                    <a16:creationId xmlns:a16="http://schemas.microsoft.com/office/drawing/2014/main" id="{D36F057F-F1D2-423B-A156-BA44B92F7F7C}"/>
                  </a:ext>
                </a:extLst>
              </p:cNvPr>
              <p:cNvGrpSpPr/>
              <p:nvPr/>
            </p:nvGrpSpPr>
            <p:grpSpPr>
              <a:xfrm>
                <a:off x="-2136416" y="3550098"/>
                <a:ext cx="6469430" cy="3477568"/>
                <a:chOff x="-2136416" y="3550098"/>
                <a:chExt cx="6469430" cy="3477568"/>
              </a:xfrm>
              <a:solidFill>
                <a:srgbClr val="000000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A3503AA-FE16-44BE-A38D-7361291DEB5F}"/>
                    </a:ext>
                  </a:extLst>
                </p:cNvPr>
                <p:cNvSpPr/>
                <p:nvPr/>
              </p:nvSpPr>
              <p:spPr>
                <a:xfrm>
                  <a:off x="-2136416" y="3550098"/>
                  <a:ext cx="625691" cy="703431"/>
                </a:xfrm>
                <a:custGeom>
                  <a:avLst/>
                  <a:gdLst>
                    <a:gd name="connsiteX0" fmla="*/ 521673 w 625691"/>
                    <a:gd name="connsiteY0" fmla="*/ 361993 h 703431"/>
                    <a:gd name="connsiteX1" fmla="*/ 593564 w 625691"/>
                    <a:gd name="connsiteY1" fmla="*/ 703431 h 703431"/>
                    <a:gd name="connsiteX2" fmla="*/ 481909 w 625691"/>
                    <a:gd name="connsiteY2" fmla="*/ 703431 h 703431"/>
                    <a:gd name="connsiteX3" fmla="*/ 362617 w 625691"/>
                    <a:gd name="connsiteY3" fmla="*/ 324309 h 703431"/>
                    <a:gd name="connsiteX4" fmla="*/ 362617 w 625691"/>
                    <a:gd name="connsiteY4" fmla="*/ 0 h 703431"/>
                    <a:gd name="connsiteX5" fmla="*/ 625692 w 625691"/>
                    <a:gd name="connsiteY5" fmla="*/ 0 h 703431"/>
                    <a:gd name="connsiteX6" fmla="*/ 625692 w 625691"/>
                    <a:gd name="connsiteY6" fmla="*/ 361993 h 703431"/>
                    <a:gd name="connsiteX7" fmla="*/ 521673 w 625691"/>
                    <a:gd name="connsiteY7" fmla="*/ 361993 h 703431"/>
                    <a:gd name="connsiteX8" fmla="*/ 159056 w 625691"/>
                    <a:gd name="connsiteY8" fmla="*/ 361993 h 703431"/>
                    <a:gd name="connsiteX9" fmla="*/ 230948 w 625691"/>
                    <a:gd name="connsiteY9" fmla="*/ 703431 h 703431"/>
                    <a:gd name="connsiteX10" fmla="*/ 119292 w 625691"/>
                    <a:gd name="connsiteY10" fmla="*/ 703431 h 703431"/>
                    <a:gd name="connsiteX11" fmla="*/ 0 w 625691"/>
                    <a:gd name="connsiteY11" fmla="*/ 324309 h 703431"/>
                    <a:gd name="connsiteX12" fmla="*/ 0 w 625691"/>
                    <a:gd name="connsiteY12" fmla="*/ 0 h 703431"/>
                    <a:gd name="connsiteX13" fmla="*/ 263338 w 625691"/>
                    <a:gd name="connsiteY13" fmla="*/ 0 h 703431"/>
                    <a:gd name="connsiteX14" fmla="*/ 263338 w 625691"/>
                    <a:gd name="connsiteY14" fmla="*/ 361993 h 703431"/>
                    <a:gd name="connsiteX15" fmla="*/ 159056 w 625691"/>
                    <a:gd name="connsiteY15" fmla="*/ 361993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521673" y="361993"/>
                      </a:moveTo>
                      <a:lnTo>
                        <a:pt x="593564" y="703431"/>
                      </a:lnTo>
                      <a:lnTo>
                        <a:pt x="481909" y="703431"/>
                      </a:lnTo>
                      <a:lnTo>
                        <a:pt x="362617" y="324309"/>
                      </a:lnTo>
                      <a:lnTo>
                        <a:pt x="362617" y="0"/>
                      </a:lnTo>
                      <a:lnTo>
                        <a:pt x="625692" y="0"/>
                      </a:lnTo>
                      <a:lnTo>
                        <a:pt x="625692" y="361993"/>
                      </a:lnTo>
                      <a:lnTo>
                        <a:pt x="521673" y="361993"/>
                      </a:lnTo>
                      <a:close/>
                      <a:moveTo>
                        <a:pt x="159056" y="361993"/>
                      </a:moveTo>
                      <a:lnTo>
                        <a:pt x="230948" y="703431"/>
                      </a:lnTo>
                      <a:lnTo>
                        <a:pt x="119292" y="703431"/>
                      </a:lnTo>
                      <a:lnTo>
                        <a:pt x="0" y="324309"/>
                      </a:lnTo>
                      <a:lnTo>
                        <a:pt x="0" y="0"/>
                      </a:lnTo>
                      <a:lnTo>
                        <a:pt x="263338" y="0"/>
                      </a:lnTo>
                      <a:lnTo>
                        <a:pt x="263338" y="361993"/>
                      </a:lnTo>
                      <a:lnTo>
                        <a:pt x="159056" y="3619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FCB667F9-B5A1-4EDD-B24C-CAD04B95B3EF}"/>
                    </a:ext>
                  </a:extLst>
                </p:cNvPr>
                <p:cNvSpPr/>
                <p:nvPr/>
              </p:nvSpPr>
              <p:spPr>
                <a:xfrm>
                  <a:off x="3707322" y="6324235"/>
                  <a:ext cx="625691" cy="703431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aphic 41">
                <a:extLst>
                  <a:ext uri="{FF2B5EF4-FFF2-40B4-BE49-F238E27FC236}">
                    <a16:creationId xmlns:a16="http://schemas.microsoft.com/office/drawing/2014/main" id="{329A7119-8A45-43E4-8EF4-232BE191D28B}"/>
                  </a:ext>
                </a:extLst>
              </p:cNvPr>
              <p:cNvGrpSpPr/>
              <p:nvPr/>
            </p:nvGrpSpPr>
            <p:grpSpPr>
              <a:xfrm>
                <a:off x="-2701029" y="3744761"/>
                <a:ext cx="440366" cy="1012027"/>
                <a:chOff x="-2701029" y="3744761"/>
                <a:chExt cx="440366" cy="1012027"/>
              </a:xfrm>
              <a:solidFill>
                <a:srgbClr val="000000"/>
              </a:solidFill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FED3E3D-B5DA-4AB9-9E37-F724D122FC6B}"/>
                    </a:ext>
                  </a:extLst>
                </p:cNvPr>
                <p:cNvSpPr/>
                <p:nvPr/>
              </p:nvSpPr>
              <p:spPr>
                <a:xfrm>
                  <a:off x="-2601900" y="3744761"/>
                  <a:ext cx="341237" cy="312398"/>
                </a:xfrm>
                <a:custGeom>
                  <a:avLst/>
                  <a:gdLst>
                    <a:gd name="connsiteX0" fmla="*/ 3589 w 341237"/>
                    <a:gd name="connsiteY0" fmla="*/ 27252 h 312398"/>
                    <a:gd name="connsiteX1" fmla="*/ 48883 w 341237"/>
                    <a:gd name="connsiteY1" fmla="*/ 5555 h 312398"/>
                    <a:gd name="connsiteX2" fmla="*/ 190032 w 341237"/>
                    <a:gd name="connsiteY2" fmla="*/ 122794 h 312398"/>
                    <a:gd name="connsiteX3" fmla="*/ 331972 w 341237"/>
                    <a:gd name="connsiteY3" fmla="*/ 242697 h 312398"/>
                    <a:gd name="connsiteX4" fmla="*/ 336448 w 341237"/>
                    <a:gd name="connsiteY4" fmla="*/ 295226 h 312398"/>
                    <a:gd name="connsiteX5" fmla="*/ 300898 w 341237"/>
                    <a:gd name="connsiteY5" fmla="*/ 308929 h 312398"/>
                    <a:gd name="connsiteX6" fmla="*/ 157115 w 341237"/>
                    <a:gd name="connsiteY6" fmla="*/ 208058 h 312398"/>
                    <a:gd name="connsiteX7" fmla="*/ 18599 w 341237"/>
                    <a:gd name="connsiteY7" fmla="*/ 92723 h 312398"/>
                    <a:gd name="connsiteX8" fmla="*/ 3589 w 341237"/>
                    <a:gd name="connsiteY8" fmla="*/ 27252 h 31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237" h="312398">
                      <a:moveTo>
                        <a:pt x="3589" y="27252"/>
                      </a:moveTo>
                      <a:cubicBezTo>
                        <a:pt x="11226" y="5175"/>
                        <a:pt x="33083" y="-8148"/>
                        <a:pt x="48883" y="5555"/>
                      </a:cubicBezTo>
                      <a:cubicBezTo>
                        <a:pt x="95494" y="45904"/>
                        <a:pt x="142631" y="85110"/>
                        <a:pt x="190032" y="122794"/>
                      </a:cubicBezTo>
                      <a:cubicBezTo>
                        <a:pt x="237960" y="161239"/>
                        <a:pt x="286941" y="197400"/>
                        <a:pt x="331972" y="242697"/>
                      </a:cubicBezTo>
                      <a:cubicBezTo>
                        <a:pt x="343295" y="254116"/>
                        <a:pt x="343558" y="280761"/>
                        <a:pt x="336448" y="295226"/>
                      </a:cubicBezTo>
                      <a:cubicBezTo>
                        <a:pt x="327758" y="313116"/>
                        <a:pt x="314591" y="315781"/>
                        <a:pt x="300898" y="308929"/>
                      </a:cubicBezTo>
                      <a:cubicBezTo>
                        <a:pt x="250600" y="283045"/>
                        <a:pt x="203726" y="245361"/>
                        <a:pt x="157115" y="208058"/>
                      </a:cubicBezTo>
                      <a:cubicBezTo>
                        <a:pt x="110504" y="170755"/>
                        <a:pt x="64157" y="132310"/>
                        <a:pt x="18599" y="92723"/>
                      </a:cubicBezTo>
                      <a:cubicBezTo>
                        <a:pt x="2799" y="79400"/>
                        <a:pt x="-5101" y="51994"/>
                        <a:pt x="3589" y="27252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9713A645-53CD-4548-B6C1-3D5FFD30FA54}"/>
                    </a:ext>
                  </a:extLst>
                </p:cNvPr>
                <p:cNvSpPr/>
                <p:nvPr/>
              </p:nvSpPr>
              <p:spPr>
                <a:xfrm>
                  <a:off x="-2645891" y="4065005"/>
                  <a:ext cx="363560" cy="229777"/>
                </a:xfrm>
                <a:custGeom>
                  <a:avLst/>
                  <a:gdLst>
                    <a:gd name="connsiteX0" fmla="*/ 40469 w 363560"/>
                    <a:gd name="connsiteY0" fmla="*/ 1627 h 229777"/>
                    <a:gd name="connsiteX1" fmla="*/ 194259 w 363560"/>
                    <a:gd name="connsiteY1" fmla="*/ 72807 h 229777"/>
                    <a:gd name="connsiteX2" fmla="*/ 348311 w 363560"/>
                    <a:gd name="connsiteY2" fmla="*/ 152743 h 229777"/>
                    <a:gd name="connsiteX3" fmla="*/ 330141 w 363560"/>
                    <a:gd name="connsiteY3" fmla="*/ 229252 h 229777"/>
                    <a:gd name="connsiteX4" fmla="*/ 178195 w 363560"/>
                    <a:gd name="connsiteY4" fmla="*/ 167207 h 229777"/>
                    <a:gd name="connsiteX5" fmla="*/ 27302 w 363560"/>
                    <a:gd name="connsiteY5" fmla="*/ 97169 h 229777"/>
                    <a:gd name="connsiteX6" fmla="*/ 705 w 363560"/>
                    <a:gd name="connsiteY6" fmla="*/ 40072 h 229777"/>
                    <a:gd name="connsiteX7" fmla="*/ 40469 w 363560"/>
                    <a:gd name="connsiteY7" fmla="*/ 1627 h 229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60" h="229777">
                      <a:moveTo>
                        <a:pt x="40469" y="1627"/>
                      </a:moveTo>
                      <a:lnTo>
                        <a:pt x="194259" y="72807"/>
                      </a:lnTo>
                      <a:cubicBezTo>
                        <a:pt x="245873" y="96788"/>
                        <a:pt x="299857" y="116962"/>
                        <a:pt x="348311" y="152743"/>
                      </a:cubicBezTo>
                      <a:cubicBezTo>
                        <a:pt x="377279" y="174059"/>
                        <a:pt x="361478" y="236104"/>
                        <a:pt x="330141" y="229252"/>
                      </a:cubicBezTo>
                      <a:cubicBezTo>
                        <a:pt x="278263" y="218214"/>
                        <a:pt x="228229" y="190427"/>
                        <a:pt x="178195" y="167207"/>
                      </a:cubicBezTo>
                      <a:cubicBezTo>
                        <a:pt x="127897" y="143988"/>
                        <a:pt x="77600" y="120388"/>
                        <a:pt x="27302" y="97169"/>
                      </a:cubicBezTo>
                      <a:cubicBezTo>
                        <a:pt x="9922" y="89556"/>
                        <a:pt x="-3245" y="68240"/>
                        <a:pt x="705" y="40072"/>
                      </a:cubicBezTo>
                      <a:cubicBezTo>
                        <a:pt x="3865" y="16472"/>
                        <a:pt x="22825" y="-6367"/>
                        <a:pt x="40469" y="1627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78B54FA9-DA60-4292-849A-E7F67D35A721}"/>
                    </a:ext>
                  </a:extLst>
                </p:cNvPr>
                <p:cNvSpPr/>
                <p:nvPr/>
              </p:nvSpPr>
              <p:spPr>
                <a:xfrm>
                  <a:off x="-2668948" y="4386926"/>
                  <a:ext cx="301925" cy="134576"/>
                </a:xfrm>
                <a:custGeom>
                  <a:avLst/>
                  <a:gdLst>
                    <a:gd name="connsiteX0" fmla="*/ 40353 w 301925"/>
                    <a:gd name="connsiteY0" fmla="*/ 589 h 134576"/>
                    <a:gd name="connsiteX1" fmla="*/ 279991 w 301925"/>
                    <a:gd name="connsiteY1" fmla="*/ 55783 h 134576"/>
                    <a:gd name="connsiteX2" fmla="*/ 301848 w 301925"/>
                    <a:gd name="connsiteY2" fmla="*/ 97273 h 134576"/>
                    <a:gd name="connsiteX3" fmla="*/ 276567 w 301925"/>
                    <a:gd name="connsiteY3" fmla="*/ 134576 h 134576"/>
                    <a:gd name="connsiteX4" fmla="*/ 27186 w 301925"/>
                    <a:gd name="connsiteY4" fmla="*/ 96512 h 134576"/>
                    <a:gd name="connsiteX5" fmla="*/ 589 w 301925"/>
                    <a:gd name="connsiteY5" fmla="*/ 39034 h 134576"/>
                    <a:gd name="connsiteX6" fmla="*/ 40353 w 301925"/>
                    <a:gd name="connsiteY6" fmla="*/ 589 h 134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925" h="134576">
                      <a:moveTo>
                        <a:pt x="40353" y="589"/>
                      </a:moveTo>
                      <a:cubicBezTo>
                        <a:pt x="120144" y="15815"/>
                        <a:pt x="202043" y="25712"/>
                        <a:pt x="279991" y="55783"/>
                      </a:cubicBezTo>
                      <a:cubicBezTo>
                        <a:pt x="293158" y="60731"/>
                        <a:pt x="302901" y="76718"/>
                        <a:pt x="301848" y="97273"/>
                      </a:cubicBezTo>
                      <a:cubicBezTo>
                        <a:pt x="300794" y="115544"/>
                        <a:pt x="290524" y="134576"/>
                        <a:pt x="276567" y="134576"/>
                      </a:cubicBezTo>
                      <a:cubicBezTo>
                        <a:pt x="193089" y="134196"/>
                        <a:pt x="109611" y="112118"/>
                        <a:pt x="27186" y="96512"/>
                      </a:cubicBezTo>
                      <a:cubicBezTo>
                        <a:pt x="9016" y="93086"/>
                        <a:pt x="-2835" y="63776"/>
                        <a:pt x="589" y="39034"/>
                      </a:cubicBezTo>
                      <a:cubicBezTo>
                        <a:pt x="4539" y="11628"/>
                        <a:pt x="22182" y="-3217"/>
                        <a:pt x="40353" y="58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A65F3BED-2B9D-472D-BC85-51A1A578F6E9}"/>
                    </a:ext>
                  </a:extLst>
                </p:cNvPr>
                <p:cNvSpPr/>
                <p:nvPr/>
              </p:nvSpPr>
              <p:spPr>
                <a:xfrm>
                  <a:off x="-2701029" y="4650962"/>
                  <a:ext cx="259448" cy="105827"/>
                </a:xfrm>
                <a:custGeom>
                  <a:avLst/>
                  <a:gdLst>
                    <a:gd name="connsiteX0" fmla="*/ 31353 w 259448"/>
                    <a:gd name="connsiteY0" fmla="*/ 8334 h 105827"/>
                    <a:gd name="connsiteX1" fmla="*/ 235967 w 259448"/>
                    <a:gd name="connsiteY1" fmla="*/ 3005 h 105827"/>
                    <a:gd name="connsiteX2" fmla="*/ 259404 w 259448"/>
                    <a:gd name="connsiteY2" fmla="*/ 47541 h 105827"/>
                    <a:gd name="connsiteX3" fmla="*/ 232280 w 259448"/>
                    <a:gd name="connsiteY3" fmla="*/ 87508 h 105827"/>
                    <a:gd name="connsiteX4" fmla="*/ 134318 w 259448"/>
                    <a:gd name="connsiteY4" fmla="*/ 99308 h 105827"/>
                    <a:gd name="connsiteX5" fmla="*/ 36093 w 259448"/>
                    <a:gd name="connsiteY5" fmla="*/ 105779 h 105827"/>
                    <a:gd name="connsiteX6" fmla="*/ 16 w 259448"/>
                    <a:gd name="connsiteY6" fmla="*/ 60483 h 105827"/>
                    <a:gd name="connsiteX7" fmla="*/ 31353 w 259448"/>
                    <a:gd name="connsiteY7" fmla="*/ 8334 h 10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9448" h="105827">
                      <a:moveTo>
                        <a:pt x="31353" y="8334"/>
                      </a:moveTo>
                      <a:cubicBezTo>
                        <a:pt x="99294" y="4147"/>
                        <a:pt x="168025" y="-4608"/>
                        <a:pt x="235967" y="3005"/>
                      </a:cubicBezTo>
                      <a:cubicBezTo>
                        <a:pt x="250450" y="4528"/>
                        <a:pt x="260194" y="28508"/>
                        <a:pt x="259404" y="47541"/>
                      </a:cubicBezTo>
                      <a:cubicBezTo>
                        <a:pt x="258350" y="69999"/>
                        <a:pt x="247027" y="84083"/>
                        <a:pt x="232280" y="87508"/>
                      </a:cubicBezTo>
                      <a:cubicBezTo>
                        <a:pt x="199889" y="95502"/>
                        <a:pt x="167235" y="97025"/>
                        <a:pt x="134318" y="99308"/>
                      </a:cubicBezTo>
                      <a:cubicBezTo>
                        <a:pt x="101664" y="101592"/>
                        <a:pt x="69010" y="103876"/>
                        <a:pt x="36093" y="105779"/>
                      </a:cubicBezTo>
                      <a:cubicBezTo>
                        <a:pt x="18713" y="106921"/>
                        <a:pt x="542" y="87508"/>
                        <a:pt x="16" y="60483"/>
                      </a:cubicBezTo>
                      <a:cubicBezTo>
                        <a:pt x="-511" y="34599"/>
                        <a:pt x="12392" y="9476"/>
                        <a:pt x="31353" y="8334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1F26AEF-4A6D-404A-AB25-F5430D597B89}"/>
              </a:ext>
            </a:extLst>
          </p:cNvPr>
          <p:cNvSpPr txBox="1"/>
          <p:nvPr/>
        </p:nvSpPr>
        <p:spPr>
          <a:xfrm>
            <a:off x="-3989569" y="7756226"/>
            <a:ext cx="3348674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25400">
                  <a:solidFill>
                    <a:srgbClr val="61C7BA"/>
                  </a:solidFill>
                </a:ln>
                <a:solidFill>
                  <a:srgbClr val="5DCEAF">
                    <a:lumMod val="60000"/>
                    <a:lumOff val="40000"/>
                  </a:srgbClr>
                </a:solidFill>
                <a:effectLst/>
                <a:uLnTx/>
                <a:uFillTx/>
                <a:latin typeface="LNTH-Candy Love FREE" panose="02000506000000020004" pitchFamily="2" charset="0"/>
                <a:ea typeface="+mn-ea"/>
                <a:cs typeface="+mn-cs"/>
              </a:rPr>
              <a:t>TÌM BẠN</a:t>
            </a:r>
          </a:p>
        </p:txBody>
      </p:sp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51F80EA3-C867-4380-9A73-5FBEEBCA75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06" y="2544906"/>
            <a:ext cx="4306035" cy="201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EF8B7D-DB74-40EF-95E7-7D7D17B09763}"/>
              </a:ext>
            </a:extLst>
          </p:cNvPr>
          <p:cNvSpPr txBox="1"/>
          <p:nvPr/>
        </p:nvSpPr>
        <p:spPr>
          <a:xfrm>
            <a:off x="598170" y="672846"/>
            <a:ext cx="20726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 HỌC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D953C-2E77-4CBF-9009-4B0DCDC6FE64}"/>
              </a:ext>
            </a:extLst>
          </p:cNvPr>
          <p:cNvGrpSpPr/>
          <p:nvPr/>
        </p:nvGrpSpPr>
        <p:grpSpPr>
          <a:xfrm>
            <a:off x="433358" y="372048"/>
            <a:ext cx="4262397" cy="1031972"/>
            <a:chOff x="781876" y="313459"/>
            <a:chExt cx="4262397" cy="10319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7F84F88-D92C-4D7E-9E72-BCFDB6787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866" y="331194"/>
              <a:ext cx="3907407" cy="101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F2296F-70F5-4CB2-8467-8D92340CEE1F}"/>
                </a:ext>
              </a:extLst>
            </p:cNvPr>
            <p:cNvSpPr/>
            <p:nvPr/>
          </p:nvSpPr>
          <p:spPr>
            <a:xfrm>
              <a:off x="781876" y="313459"/>
              <a:ext cx="1017996" cy="1014238"/>
            </a:xfrm>
            <a:prstGeom prst="ellipse">
              <a:avLst/>
            </a:prstGeom>
            <a:solidFill>
              <a:srgbClr val="FF6565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360AAF-A85E-42EB-9F4D-D2995F9AF1CC}"/>
                </a:ext>
              </a:extLst>
            </p:cNvPr>
            <p:cNvSpPr txBox="1"/>
            <p:nvPr/>
          </p:nvSpPr>
          <p:spPr>
            <a:xfrm>
              <a:off x="1892896" y="499758"/>
              <a:ext cx="2683428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9A350C7-5F63-46D4-A372-4278272E0FBE}"/>
              </a:ext>
            </a:extLst>
          </p:cNvPr>
          <p:cNvSpPr txBox="1"/>
          <p:nvPr/>
        </p:nvSpPr>
        <p:spPr>
          <a:xfrm>
            <a:off x="1386886" y="2004001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+ 3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477758-36FD-4410-82E8-0E1136E59B02}"/>
              </a:ext>
            </a:extLst>
          </p:cNvPr>
          <p:cNvSpPr txBox="1"/>
          <p:nvPr/>
        </p:nvSpPr>
        <p:spPr>
          <a:xfrm>
            <a:off x="1386885" y="3221526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+ 9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4C8814-16B5-41F5-BBCB-49BC4FD6DCFC}"/>
              </a:ext>
            </a:extLst>
          </p:cNvPr>
          <p:cNvSpPr txBox="1"/>
          <p:nvPr/>
        </p:nvSpPr>
        <p:spPr>
          <a:xfrm>
            <a:off x="3967635" y="2004001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+ 6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84BFED-8828-4AAF-9FC0-473AAB50F21B}"/>
              </a:ext>
            </a:extLst>
          </p:cNvPr>
          <p:cNvSpPr txBox="1"/>
          <p:nvPr/>
        </p:nvSpPr>
        <p:spPr>
          <a:xfrm>
            <a:off x="3967634" y="3221526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+ 8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6C448D-09AD-4A1A-8212-DBED6C3E40B6}"/>
              </a:ext>
            </a:extLst>
          </p:cNvPr>
          <p:cNvSpPr txBox="1"/>
          <p:nvPr/>
        </p:nvSpPr>
        <p:spPr>
          <a:xfrm>
            <a:off x="6591930" y="2004001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+ 5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125BE-301A-4504-AE19-1AE324BF59D3}"/>
              </a:ext>
            </a:extLst>
          </p:cNvPr>
          <p:cNvSpPr txBox="1"/>
          <p:nvPr/>
        </p:nvSpPr>
        <p:spPr>
          <a:xfrm>
            <a:off x="6591929" y="3221526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+ 6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887D16-D676-4FCF-AC91-B4DAD17637A6}"/>
              </a:ext>
            </a:extLst>
          </p:cNvPr>
          <p:cNvSpPr txBox="1"/>
          <p:nvPr/>
        </p:nvSpPr>
        <p:spPr>
          <a:xfrm>
            <a:off x="9216225" y="2004001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+ 4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7E6E42-4220-42AF-8354-6CB5A4A17E6C}"/>
              </a:ext>
            </a:extLst>
          </p:cNvPr>
          <p:cNvSpPr txBox="1"/>
          <p:nvPr/>
        </p:nvSpPr>
        <p:spPr>
          <a:xfrm>
            <a:off x="9216224" y="3221526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+ 7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60AFEB-D77D-4173-BD10-795A437FBC7C}"/>
              </a:ext>
            </a:extLst>
          </p:cNvPr>
          <p:cNvSpPr txBox="1"/>
          <p:nvPr/>
        </p:nvSpPr>
        <p:spPr>
          <a:xfrm>
            <a:off x="2233049" y="2004001"/>
            <a:ext cx="9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4127C1-3DF9-4C4D-9372-704972066CF3}"/>
              </a:ext>
            </a:extLst>
          </p:cNvPr>
          <p:cNvSpPr txBox="1"/>
          <p:nvPr/>
        </p:nvSpPr>
        <p:spPr>
          <a:xfrm>
            <a:off x="2256715" y="3249308"/>
            <a:ext cx="9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884F2C-78C5-4F6F-BAD0-5C3F9A4FBE95}"/>
              </a:ext>
            </a:extLst>
          </p:cNvPr>
          <p:cNvSpPr txBox="1"/>
          <p:nvPr/>
        </p:nvSpPr>
        <p:spPr>
          <a:xfrm>
            <a:off x="4813798" y="2007056"/>
            <a:ext cx="9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92787F-9E43-41ED-862F-97E5CB3B4E61}"/>
              </a:ext>
            </a:extLst>
          </p:cNvPr>
          <p:cNvSpPr txBox="1"/>
          <p:nvPr/>
        </p:nvSpPr>
        <p:spPr>
          <a:xfrm>
            <a:off x="4837464" y="3252363"/>
            <a:ext cx="9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E55253-C37E-4D9D-96B7-8AF1E62EBBE1}"/>
              </a:ext>
            </a:extLst>
          </p:cNvPr>
          <p:cNvSpPr txBox="1"/>
          <p:nvPr/>
        </p:nvSpPr>
        <p:spPr>
          <a:xfrm>
            <a:off x="7428841" y="2005675"/>
            <a:ext cx="9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160BBD-DB17-40E1-AA67-0E9B04331CE2}"/>
              </a:ext>
            </a:extLst>
          </p:cNvPr>
          <p:cNvSpPr txBox="1"/>
          <p:nvPr/>
        </p:nvSpPr>
        <p:spPr>
          <a:xfrm>
            <a:off x="7452507" y="3250982"/>
            <a:ext cx="9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145BF1-4330-4338-97BF-0EDA8CBE0898}"/>
              </a:ext>
            </a:extLst>
          </p:cNvPr>
          <p:cNvSpPr txBox="1"/>
          <p:nvPr/>
        </p:nvSpPr>
        <p:spPr>
          <a:xfrm>
            <a:off x="10043884" y="2004294"/>
            <a:ext cx="9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F45000-F07C-4961-87DD-503CAB38D4FB}"/>
              </a:ext>
            </a:extLst>
          </p:cNvPr>
          <p:cNvSpPr txBox="1"/>
          <p:nvPr/>
        </p:nvSpPr>
        <p:spPr>
          <a:xfrm>
            <a:off x="10067550" y="3249601"/>
            <a:ext cx="9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AB2077-75B7-46C3-9DEF-01713B03A4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811" y="3806301"/>
            <a:ext cx="3529225" cy="312575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CBB234E-9FE0-4664-8D71-140B34E29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8292" y="3806301"/>
            <a:ext cx="3529225" cy="3125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9CF77-80FB-4948-9D72-38C3DDFE35D5}"/>
              </a:ext>
            </a:extLst>
          </p:cNvPr>
          <p:cNvSpPr txBox="1"/>
          <p:nvPr/>
        </p:nvSpPr>
        <p:spPr>
          <a:xfrm>
            <a:off x="2163366" y="6114274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5D13E3-A821-4799-9A0A-8D29781DCCF4}"/>
              </a:ext>
            </a:extLst>
          </p:cNvPr>
          <p:cNvSpPr txBox="1"/>
          <p:nvPr/>
        </p:nvSpPr>
        <p:spPr>
          <a:xfrm>
            <a:off x="8861116" y="6114274"/>
            <a:ext cx="498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0F3B3D6-4313-4535-A240-58906900E201}"/>
              </a:ext>
            </a:extLst>
          </p:cNvPr>
          <p:cNvSpPr/>
          <p:nvPr/>
        </p:nvSpPr>
        <p:spPr>
          <a:xfrm>
            <a:off x="3449829" y="6177744"/>
            <a:ext cx="1039669" cy="2463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91B201-ED7A-4393-B8A3-41D9E4722946}"/>
              </a:ext>
            </a:extLst>
          </p:cNvPr>
          <p:cNvSpPr/>
          <p:nvPr/>
        </p:nvSpPr>
        <p:spPr>
          <a:xfrm>
            <a:off x="3463543" y="6208582"/>
            <a:ext cx="984703" cy="195656"/>
          </a:xfrm>
          <a:prstGeom prst="ellipse">
            <a:avLst/>
          </a:prstGeom>
          <a:solidFill>
            <a:srgbClr val="E6C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4" name="1" descr="Red apple fruit Royalty Free Vector Image - VectorStock">
            <a:extLst>
              <a:ext uri="{FF2B5EF4-FFF2-40B4-BE49-F238E27FC236}">
                <a16:creationId xmlns:a16="http://schemas.microsoft.com/office/drawing/2014/main" id="{4B1FC7E7-E344-47BF-BA57-EB0791C7B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1414698" y="4179237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4" descr="Red apple fruit Royalty Free Vector Image - VectorStock">
            <a:extLst>
              <a:ext uri="{FF2B5EF4-FFF2-40B4-BE49-F238E27FC236}">
                <a16:creationId xmlns:a16="http://schemas.microsoft.com/office/drawing/2014/main" id="{16C992C9-B8D1-481E-A5A5-90D87CE1C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3066153" y="4472395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3" descr="Red apple fruit Royalty Free Vector Image - VectorStock">
            <a:extLst>
              <a:ext uri="{FF2B5EF4-FFF2-40B4-BE49-F238E27FC236}">
                <a16:creationId xmlns:a16="http://schemas.microsoft.com/office/drawing/2014/main" id="{0B8B8B42-DB5C-4DC8-9000-DA53DBB4F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2085848" y="4629674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2" descr="Red apple fruit Royalty Free Vector Image - VectorStock">
            <a:extLst>
              <a:ext uri="{FF2B5EF4-FFF2-40B4-BE49-F238E27FC236}">
                <a16:creationId xmlns:a16="http://schemas.microsoft.com/office/drawing/2014/main" id="{DC5B4121-EB33-414D-8368-A00EA496D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2344425" y="3976033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cup, basket, tableware, dark&#10;&#10;Description automatically generated">
            <a:extLst>
              <a:ext uri="{FF2B5EF4-FFF2-40B4-BE49-F238E27FC236}">
                <a16:creationId xmlns:a16="http://schemas.microsoft.com/office/drawing/2014/main" id="{2D97D5E0-B59D-47B2-A5FE-EB3A85C344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0"/>
          <a:stretch/>
        </p:blipFill>
        <p:spPr>
          <a:xfrm>
            <a:off x="3090238" y="6344644"/>
            <a:ext cx="1771975" cy="70788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845F4D11-4C37-4B45-A0D4-DC602E47C47A}"/>
              </a:ext>
            </a:extLst>
          </p:cNvPr>
          <p:cNvSpPr/>
          <p:nvPr/>
        </p:nvSpPr>
        <p:spPr>
          <a:xfrm>
            <a:off x="6529180" y="6257227"/>
            <a:ext cx="1039669" cy="2463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FF3D9D8-391E-4878-B369-831690D9C687}"/>
              </a:ext>
            </a:extLst>
          </p:cNvPr>
          <p:cNvSpPr/>
          <p:nvPr/>
        </p:nvSpPr>
        <p:spPr>
          <a:xfrm>
            <a:off x="6542894" y="6288065"/>
            <a:ext cx="984703" cy="195656"/>
          </a:xfrm>
          <a:prstGeom prst="ellipse">
            <a:avLst/>
          </a:prstGeom>
          <a:solidFill>
            <a:srgbClr val="E6C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2" name="6" descr="Red apple fruit Royalty Free Vector Image - VectorStock">
            <a:extLst>
              <a:ext uri="{FF2B5EF4-FFF2-40B4-BE49-F238E27FC236}">
                <a16:creationId xmlns:a16="http://schemas.microsoft.com/office/drawing/2014/main" id="{FB9A84BA-420C-42D2-8514-94EF7DCA6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8919328" y="4040576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7" descr="Red apple fruit Royalty Free Vector Image - VectorStock">
            <a:extLst>
              <a:ext uri="{FF2B5EF4-FFF2-40B4-BE49-F238E27FC236}">
                <a16:creationId xmlns:a16="http://schemas.microsoft.com/office/drawing/2014/main" id="{B1E1470B-E0EC-4D3B-B8A7-8F9F126C5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8897231" y="4740816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5" descr="Red apple fruit Royalty Free Vector Image - VectorStock">
            <a:extLst>
              <a:ext uri="{FF2B5EF4-FFF2-40B4-BE49-F238E27FC236}">
                <a16:creationId xmlns:a16="http://schemas.microsoft.com/office/drawing/2014/main" id="{CD525C1F-0FA7-41FB-BD3C-BE5515B81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8049317" y="4411607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8" descr="Red apple fruit Royalty Free Vector Image - VectorStock">
            <a:extLst>
              <a:ext uri="{FF2B5EF4-FFF2-40B4-BE49-F238E27FC236}">
                <a16:creationId xmlns:a16="http://schemas.microsoft.com/office/drawing/2014/main" id="{44FCE2B0-3D76-47A3-BA72-F555D26E6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9679731" y="4411607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A picture containing cup, basket, tableware, dark&#10;&#10;Description automatically generated">
            <a:extLst>
              <a:ext uri="{FF2B5EF4-FFF2-40B4-BE49-F238E27FC236}">
                <a16:creationId xmlns:a16="http://schemas.microsoft.com/office/drawing/2014/main" id="{C04E8B77-F171-4147-BBC9-383AF2281F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0"/>
          <a:stretch/>
        </p:blipFill>
        <p:spPr>
          <a:xfrm>
            <a:off x="6169589" y="6424127"/>
            <a:ext cx="1771975" cy="707886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CF80762D-74E7-423E-AE03-14B3EFEAFE5D}"/>
              </a:ext>
            </a:extLst>
          </p:cNvPr>
          <p:cNvGrpSpPr/>
          <p:nvPr/>
        </p:nvGrpSpPr>
        <p:grpSpPr>
          <a:xfrm>
            <a:off x="4677460" y="437191"/>
            <a:ext cx="7938790" cy="1036988"/>
            <a:chOff x="3159761" y="428425"/>
            <a:chExt cx="10004543" cy="1036988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B2EDC5-0E87-41CB-ACEF-E4D54E1426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-8064"/>
            <a:stretch/>
          </p:blipFill>
          <p:spPr>
            <a:xfrm>
              <a:off x="3159761" y="428425"/>
              <a:ext cx="10004543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1FDBA16-CF9A-45F1-A78A-D7ACA4DC6C80}"/>
                </a:ext>
              </a:extLst>
            </p:cNvPr>
            <p:cNvSpPr txBox="1"/>
            <p:nvPr/>
          </p:nvSpPr>
          <p:spPr>
            <a:xfrm>
              <a:off x="4928988" y="694857"/>
              <a:ext cx="552446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 THÁCH HÁI TÁO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3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1" fill="hold">
                          <p:stCondLst>
                            <p:cond delay="indefinite"/>
                          </p:stCondLst>
                          <p:childTnLst>
                            <p:par>
                              <p:cTn id="1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6" fill="hold">
                          <p:stCondLst>
                            <p:cond delay="indefinite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61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2" fill="hold">
                          <p:stCondLst>
                            <p:cond delay="0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2.22222E-6 L 0.16498 0.26065 " pathEditMode="relative" rAng="0" ptsTypes="AA">
                                          <p:cBhvr>
                                            <p:cTn id="165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242" y="130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66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7" fill="hold">
                          <p:stCondLst>
                            <p:cond delay="0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96296E-6 L 0.15325 0.19468 " pathEditMode="relative" rAng="0" ptsTypes="AA">
                                          <p:cBhvr>
                                            <p:cTn id="170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9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171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2" fill="hold">
                          <p:stCondLst>
                            <p:cond delay="0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2.59259E-6 L 0.10925 0.29445 " pathEditMode="relative" rAng="0" ptsTypes="AA">
                                          <p:cBhvr>
                                            <p:cTn id="175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56" y="1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176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7" fill="hold">
                          <p:stCondLst>
                            <p:cond delay="0"/>
                          </p:stCondLst>
                          <p:childTnLst>
                            <p:par>
                              <p:cTn id="1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7037E-6 L 0.06549 0.19328 " pathEditMode="relative" rAng="0" ptsTypes="AA">
                                          <p:cBhvr>
                                            <p:cTn id="180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68" y="96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181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2" fill="hold">
                          <p:stCondLst>
                            <p:cond delay="0"/>
                          </p:stCondLst>
                          <p:childTnLst>
                            <p:par>
                              <p:cTn id="1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1.48148E-6 L -0.10156 0.25579 " pathEditMode="relative" rAng="0" ptsTypes="AA">
                                          <p:cBhvr>
                                            <p:cTn id="185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78" y="127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3.33333E-6 L -0.19623 0.29792 " pathEditMode="relative" rAng="0" ptsTypes="AA">
                                          <p:cBhvr>
                                            <p:cTn id="190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18" y="148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191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2" fill="hold">
                          <p:stCondLst>
                            <p:cond delay="0"/>
                          </p:stCondLst>
                          <p:childTnLst>
                            <p:par>
                              <p:cTn id="1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3.33333E-6 L -0.17187 0.15856 " pathEditMode="relative" rAng="0" ptsTypes="AA">
                                          <p:cBhvr>
                                            <p:cTn id="195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94" y="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19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7" fill="hold">
                          <p:stCondLst>
                            <p:cond delay="0"/>
                          </p:stCondLst>
                          <p:childTnLst>
                            <p:par>
                              <p:cTn id="1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51 -0.01644 L -0.21602 0.24421 " pathEditMode="relative" rAng="0" ptsTypes="AA">
                                          <p:cBhvr>
                                            <p:cTn id="200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133" y="130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8" grpId="0"/>
          <p:bldP spid="39" grpId="0"/>
          <p:bldP spid="40" grpId="0"/>
          <p:bldP spid="41" grpId="0"/>
          <p:bldP spid="42" grpId="0"/>
          <p:bldP spid="43" grpId="0"/>
          <p:bldP spid="7" grpId="0"/>
          <p:bldP spid="56" grpId="0"/>
          <p:bldP spid="64" grpId="0" animBg="1"/>
          <p:bldP spid="10" grpId="0" animBg="1"/>
          <p:bldP spid="65" grpId="0" animBg="1"/>
          <p:bldP spid="6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1" fill="hold">
                          <p:stCondLst>
                            <p:cond delay="indefinite"/>
                          </p:stCondLst>
                          <p:childTnLst>
                            <p:par>
                              <p:cTn id="1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6" fill="hold">
                          <p:stCondLst>
                            <p:cond delay="indefinite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61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2" fill="hold">
                          <p:stCondLst>
                            <p:cond delay="0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2.22222E-6 L 0.16498 0.26065 " pathEditMode="relative" rAng="0" ptsTypes="AA">
                                          <p:cBhvr>
                                            <p:cTn id="165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242" y="130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66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7" fill="hold">
                          <p:stCondLst>
                            <p:cond delay="0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96296E-6 L 0.15325 0.19468 " pathEditMode="relative" rAng="0" ptsTypes="AA">
                                          <p:cBhvr>
                                            <p:cTn id="170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9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171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2" fill="hold">
                          <p:stCondLst>
                            <p:cond delay="0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2.59259E-6 L 0.10925 0.29445 " pathEditMode="relative" rAng="0" ptsTypes="AA">
                                          <p:cBhvr>
                                            <p:cTn id="175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56" y="1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176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7" fill="hold">
                          <p:stCondLst>
                            <p:cond delay="0"/>
                          </p:stCondLst>
                          <p:childTnLst>
                            <p:par>
                              <p:cTn id="1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7037E-6 L 0.06549 0.19328 " pathEditMode="relative" rAng="0" ptsTypes="AA">
                                          <p:cBhvr>
                                            <p:cTn id="180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68" y="96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181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2" fill="hold">
                          <p:stCondLst>
                            <p:cond delay="0"/>
                          </p:stCondLst>
                          <p:childTnLst>
                            <p:par>
                              <p:cTn id="1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1.48148E-6 L -0.10156 0.25579 " pathEditMode="relative" rAng="0" ptsTypes="AA">
                                          <p:cBhvr>
                                            <p:cTn id="185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78" y="127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3.33333E-6 L -0.19623 0.29792 " pathEditMode="relative" rAng="0" ptsTypes="AA">
                                          <p:cBhvr>
                                            <p:cTn id="190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18" y="148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191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2" fill="hold">
                          <p:stCondLst>
                            <p:cond delay="0"/>
                          </p:stCondLst>
                          <p:childTnLst>
                            <p:par>
                              <p:cTn id="1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3.33333E-6 L -0.17187 0.15856 " pathEditMode="relative" rAng="0" ptsTypes="AA">
                                          <p:cBhvr>
                                            <p:cTn id="195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94" y="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19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7" fill="hold">
                          <p:stCondLst>
                            <p:cond delay="0"/>
                          </p:stCondLst>
                          <p:childTnLst>
                            <p:par>
                              <p:cTn id="1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51 -0.01644 L -0.21602 0.24421 " pathEditMode="relative" rAng="0" ptsTypes="AA">
                                          <p:cBhvr>
                                            <p:cTn id="200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133" y="130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8" grpId="0"/>
          <p:bldP spid="39" grpId="0"/>
          <p:bldP spid="40" grpId="0"/>
          <p:bldP spid="41" grpId="0"/>
          <p:bldP spid="42" grpId="0"/>
          <p:bldP spid="43" grpId="0"/>
          <p:bldP spid="7" grpId="0"/>
          <p:bldP spid="56" grpId="0"/>
          <p:bldP spid="64" grpId="0" animBg="1"/>
          <p:bldP spid="10" grpId="0" animBg="1"/>
          <p:bldP spid="65" grpId="0" animBg="1"/>
          <p:bldP spid="6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5158626-3995-454B-959F-6E9EA0813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22" y="2603892"/>
            <a:ext cx="6412022" cy="13484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2F72A9-D713-4682-BF0B-7D100012E8A1}"/>
              </a:ext>
            </a:extLst>
          </p:cNvPr>
          <p:cNvSpPr txBox="1"/>
          <p:nvPr/>
        </p:nvSpPr>
        <p:spPr>
          <a:xfrm>
            <a:off x="-7455662" y="6682010"/>
            <a:ext cx="3476914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25400">
                  <a:solidFill>
                    <a:srgbClr val="61C7BA"/>
                  </a:solidFill>
                </a:ln>
                <a:solidFill>
                  <a:srgbClr val="5DCEAF">
                    <a:lumMod val="60000"/>
                    <a:lumOff val="40000"/>
                  </a:srgbClr>
                </a:solidFill>
                <a:effectLst/>
                <a:uLnTx/>
                <a:uFillTx/>
                <a:latin typeface="LNTH-Candy Love FREE" panose="02000506000000020004" pitchFamily="2" charset="0"/>
                <a:ea typeface="+mn-ea"/>
                <a:cs typeface="+mn-cs"/>
              </a:rPr>
              <a:t>HÁI TÁO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399364A8-3A71-4515-A546-D184DFB9A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13" y="0"/>
            <a:ext cx="4779865" cy="255757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6F3377D-8D44-4087-A321-15ADBEF23071}"/>
              </a:ext>
            </a:extLst>
          </p:cNvPr>
          <p:cNvGrpSpPr/>
          <p:nvPr/>
        </p:nvGrpSpPr>
        <p:grpSpPr>
          <a:xfrm>
            <a:off x="162873" y="4710827"/>
            <a:ext cx="7368333" cy="1219213"/>
            <a:chOff x="0" y="7356017"/>
            <a:chExt cx="7368333" cy="121921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525C79-E46C-49EE-9F2D-3366DF1ACFEB}"/>
                </a:ext>
              </a:extLst>
            </p:cNvPr>
            <p:cNvSpPr/>
            <p:nvPr/>
          </p:nvSpPr>
          <p:spPr>
            <a:xfrm rot="16200000">
              <a:off x="3074560" y="4281457"/>
              <a:ext cx="1219213" cy="7368333"/>
            </a:xfrm>
            <a:custGeom>
              <a:avLst/>
              <a:gdLst>
                <a:gd name="connsiteX0" fmla="*/ 203203 w 1219213"/>
                <a:gd name="connsiteY0" fmla="*/ 0 h 7368333"/>
                <a:gd name="connsiteX1" fmla="*/ 188186 w 1219213"/>
                <a:gd name="connsiteY1" fmla="*/ 3032 h 7368333"/>
                <a:gd name="connsiteX2" fmla="*/ 185040 w 1219213"/>
                <a:gd name="connsiteY2" fmla="*/ 0 h 7368333"/>
                <a:gd name="connsiteX3" fmla="*/ 1016010 w 1219213"/>
                <a:gd name="connsiteY3" fmla="*/ 0 h 7368333"/>
                <a:gd name="connsiteX4" fmla="*/ 203203 w 1219213"/>
                <a:gd name="connsiteY4" fmla="*/ 0 h 7368333"/>
                <a:gd name="connsiteX5" fmla="*/ 203207 w 1219213"/>
                <a:gd name="connsiteY5" fmla="*/ 0 h 7368333"/>
                <a:gd name="connsiteX6" fmla="*/ 1016007 w 1219213"/>
                <a:gd name="connsiteY6" fmla="*/ 0 h 7368333"/>
                <a:gd name="connsiteX7" fmla="*/ 1034175 w 1219213"/>
                <a:gd name="connsiteY7" fmla="*/ 0 h 7368333"/>
                <a:gd name="connsiteX8" fmla="*/ 1031029 w 1219213"/>
                <a:gd name="connsiteY8" fmla="*/ 3032 h 7368333"/>
                <a:gd name="connsiteX9" fmla="*/ 1016010 w 1219213"/>
                <a:gd name="connsiteY9" fmla="*/ 0 h 7368333"/>
                <a:gd name="connsiteX10" fmla="*/ 1034176 w 1219213"/>
                <a:gd name="connsiteY10" fmla="*/ 7368333 h 7368333"/>
                <a:gd name="connsiteX11" fmla="*/ 185042 w 1219213"/>
                <a:gd name="connsiteY11" fmla="*/ 7368333 h 7368333"/>
                <a:gd name="connsiteX12" fmla="*/ 188233 w 1219213"/>
                <a:gd name="connsiteY12" fmla="*/ 7365258 h 7368333"/>
                <a:gd name="connsiteX13" fmla="*/ 203207 w 1219213"/>
                <a:gd name="connsiteY13" fmla="*/ 7368281 h 7368333"/>
                <a:gd name="connsiteX14" fmla="*/ 1016007 w 1219213"/>
                <a:gd name="connsiteY14" fmla="*/ 7368281 h 7368333"/>
                <a:gd name="connsiteX15" fmla="*/ 1030984 w 1219213"/>
                <a:gd name="connsiteY15" fmla="*/ 7365257 h 7368333"/>
                <a:gd name="connsiteX16" fmla="*/ 1219213 w 1219213"/>
                <a:gd name="connsiteY16" fmla="*/ 203206 h 7368333"/>
                <a:gd name="connsiteX17" fmla="*/ 1219213 w 1219213"/>
                <a:gd name="connsiteY17" fmla="*/ 7165075 h 7368333"/>
                <a:gd name="connsiteX18" fmla="*/ 1095104 w 1219213"/>
                <a:gd name="connsiteY18" fmla="*/ 7352312 h 7368333"/>
                <a:gd name="connsiteX19" fmla="*/ 1030984 w 1219213"/>
                <a:gd name="connsiteY19" fmla="*/ 7365257 h 7368333"/>
                <a:gd name="connsiteX20" fmla="*/ 609609 w 1219213"/>
                <a:gd name="connsiteY20" fmla="*/ 6959157 h 7368333"/>
                <a:gd name="connsiteX21" fmla="*/ 188233 w 1219213"/>
                <a:gd name="connsiteY21" fmla="*/ 7365258 h 7368333"/>
                <a:gd name="connsiteX22" fmla="*/ 124109 w 1219213"/>
                <a:gd name="connsiteY22" fmla="*/ 7352312 h 7368333"/>
                <a:gd name="connsiteX23" fmla="*/ 0 w 1219213"/>
                <a:gd name="connsiteY23" fmla="*/ 7165075 h 7368333"/>
                <a:gd name="connsiteX24" fmla="*/ 1 w 1219213"/>
                <a:gd name="connsiteY24" fmla="*/ 203206 h 7368333"/>
                <a:gd name="connsiteX25" fmla="*/ 124110 w 1219213"/>
                <a:gd name="connsiteY25" fmla="*/ 15968 h 7368333"/>
                <a:gd name="connsiteX26" fmla="*/ 188186 w 1219213"/>
                <a:gd name="connsiteY26" fmla="*/ 3032 h 7368333"/>
                <a:gd name="connsiteX27" fmla="*/ 609607 w 1219213"/>
                <a:gd name="connsiteY27" fmla="*/ 409176 h 7368333"/>
                <a:gd name="connsiteX28" fmla="*/ 1031029 w 1219213"/>
                <a:gd name="connsiteY28" fmla="*/ 3032 h 7368333"/>
                <a:gd name="connsiteX29" fmla="*/ 1095104 w 1219213"/>
                <a:gd name="connsiteY29" fmla="*/ 15968 h 7368333"/>
                <a:gd name="connsiteX30" fmla="*/ 1219213 w 1219213"/>
                <a:gd name="connsiteY30" fmla="*/ 203206 h 736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19213" h="7368333">
                  <a:moveTo>
                    <a:pt x="203203" y="0"/>
                  </a:moveTo>
                  <a:lnTo>
                    <a:pt x="188186" y="3032"/>
                  </a:lnTo>
                  <a:lnTo>
                    <a:pt x="185040" y="0"/>
                  </a:lnTo>
                  <a:close/>
                  <a:moveTo>
                    <a:pt x="1016010" y="0"/>
                  </a:moveTo>
                  <a:lnTo>
                    <a:pt x="203203" y="0"/>
                  </a:lnTo>
                  <a:lnTo>
                    <a:pt x="203207" y="0"/>
                  </a:lnTo>
                  <a:lnTo>
                    <a:pt x="1016007" y="0"/>
                  </a:lnTo>
                  <a:close/>
                  <a:moveTo>
                    <a:pt x="1034175" y="0"/>
                  </a:moveTo>
                  <a:lnTo>
                    <a:pt x="1031029" y="3032"/>
                  </a:lnTo>
                  <a:lnTo>
                    <a:pt x="1016010" y="0"/>
                  </a:lnTo>
                  <a:close/>
                  <a:moveTo>
                    <a:pt x="1034176" y="7368333"/>
                  </a:moveTo>
                  <a:lnTo>
                    <a:pt x="185042" y="7368333"/>
                  </a:lnTo>
                  <a:lnTo>
                    <a:pt x="188233" y="7365258"/>
                  </a:lnTo>
                  <a:lnTo>
                    <a:pt x="203207" y="7368281"/>
                  </a:lnTo>
                  <a:lnTo>
                    <a:pt x="1016007" y="7368281"/>
                  </a:lnTo>
                  <a:lnTo>
                    <a:pt x="1030984" y="7365257"/>
                  </a:lnTo>
                  <a:close/>
                  <a:moveTo>
                    <a:pt x="1219213" y="203206"/>
                  </a:moveTo>
                  <a:lnTo>
                    <a:pt x="1219213" y="7165075"/>
                  </a:lnTo>
                  <a:cubicBezTo>
                    <a:pt x="1219213" y="7249246"/>
                    <a:pt x="1168038" y="7321464"/>
                    <a:pt x="1095104" y="7352312"/>
                  </a:cubicBezTo>
                  <a:lnTo>
                    <a:pt x="1030984" y="7365257"/>
                  </a:lnTo>
                  <a:lnTo>
                    <a:pt x="609609" y="6959157"/>
                  </a:lnTo>
                  <a:lnTo>
                    <a:pt x="188233" y="7365258"/>
                  </a:lnTo>
                  <a:lnTo>
                    <a:pt x="124109" y="7352312"/>
                  </a:lnTo>
                  <a:cubicBezTo>
                    <a:pt x="51175" y="7321464"/>
                    <a:pt x="0" y="7249246"/>
                    <a:pt x="0" y="7165075"/>
                  </a:cubicBezTo>
                  <a:lnTo>
                    <a:pt x="1" y="203206"/>
                  </a:lnTo>
                  <a:cubicBezTo>
                    <a:pt x="1" y="119035"/>
                    <a:pt x="51176" y="46817"/>
                    <a:pt x="124110" y="15968"/>
                  </a:cubicBezTo>
                  <a:lnTo>
                    <a:pt x="188186" y="3032"/>
                  </a:lnTo>
                  <a:lnTo>
                    <a:pt x="609607" y="409176"/>
                  </a:lnTo>
                  <a:lnTo>
                    <a:pt x="1031029" y="3032"/>
                  </a:lnTo>
                  <a:lnTo>
                    <a:pt x="1095104" y="15968"/>
                  </a:lnTo>
                  <a:cubicBezTo>
                    <a:pt x="1168038" y="46817"/>
                    <a:pt x="1219213" y="119035"/>
                    <a:pt x="1219213" y="203206"/>
                  </a:cubicBezTo>
                  <a:close/>
                </a:path>
              </a:pathLst>
            </a:cu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E1C3B8C-09C5-4AE9-968A-5E4709738077}"/>
                </a:ext>
              </a:extLst>
            </p:cNvPr>
            <p:cNvSpPr/>
            <p:nvPr/>
          </p:nvSpPr>
          <p:spPr>
            <a:xfrm rot="16200000">
              <a:off x="3008468" y="4347549"/>
              <a:ext cx="871908" cy="6888844"/>
            </a:xfrm>
            <a:custGeom>
              <a:avLst/>
              <a:gdLst>
                <a:gd name="connsiteX0" fmla="*/ 686870 w 871908"/>
                <a:gd name="connsiteY0" fmla="*/ 0 h 6888844"/>
                <a:gd name="connsiteX1" fmla="*/ 683724 w 871908"/>
                <a:gd name="connsiteY1" fmla="*/ 3032 h 6888844"/>
                <a:gd name="connsiteX2" fmla="*/ 668705 w 871908"/>
                <a:gd name="connsiteY2" fmla="*/ 0 h 6888844"/>
                <a:gd name="connsiteX3" fmla="*/ 871908 w 871908"/>
                <a:gd name="connsiteY3" fmla="*/ 203206 h 6888844"/>
                <a:gd name="connsiteX4" fmla="*/ 871908 w 871908"/>
                <a:gd name="connsiteY4" fmla="*/ 6672144 h 6888844"/>
                <a:gd name="connsiteX5" fmla="*/ 862352 w 871908"/>
                <a:gd name="connsiteY5" fmla="*/ 6708716 h 6888844"/>
                <a:gd name="connsiteX6" fmla="*/ 206699 w 871908"/>
                <a:gd name="connsiteY6" fmla="*/ 5680598 h 6888844"/>
                <a:gd name="connsiteX7" fmla="*/ 47673 w 871908"/>
                <a:gd name="connsiteY7" fmla="*/ 313468 h 6888844"/>
                <a:gd name="connsiteX8" fmla="*/ 63073 w 871908"/>
                <a:gd name="connsiteY8" fmla="*/ 217169 h 6888844"/>
                <a:gd name="connsiteX9" fmla="*/ 262302 w 871908"/>
                <a:gd name="connsiteY9" fmla="*/ 409176 h 6888844"/>
                <a:gd name="connsiteX10" fmla="*/ 683724 w 871908"/>
                <a:gd name="connsiteY10" fmla="*/ 3032 h 6888844"/>
                <a:gd name="connsiteX11" fmla="*/ 747799 w 871908"/>
                <a:gd name="connsiteY11" fmla="*/ 15968 h 6888844"/>
                <a:gd name="connsiteX12" fmla="*/ 871908 w 871908"/>
                <a:gd name="connsiteY12" fmla="*/ 203206 h 688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908" h="6888844">
                  <a:moveTo>
                    <a:pt x="686870" y="0"/>
                  </a:moveTo>
                  <a:lnTo>
                    <a:pt x="683724" y="3032"/>
                  </a:lnTo>
                  <a:lnTo>
                    <a:pt x="668705" y="0"/>
                  </a:lnTo>
                  <a:close/>
                  <a:moveTo>
                    <a:pt x="871908" y="203206"/>
                  </a:moveTo>
                  <a:lnTo>
                    <a:pt x="871908" y="6672144"/>
                  </a:lnTo>
                  <a:lnTo>
                    <a:pt x="862352" y="6708716"/>
                  </a:lnTo>
                  <a:cubicBezTo>
                    <a:pt x="692629" y="7219558"/>
                    <a:pt x="334251" y="6570564"/>
                    <a:pt x="206699" y="5680598"/>
                  </a:cubicBezTo>
                  <a:cubicBezTo>
                    <a:pt x="60925" y="4663494"/>
                    <a:pt x="-74910" y="1297442"/>
                    <a:pt x="47673" y="313468"/>
                  </a:cubicBezTo>
                  <a:lnTo>
                    <a:pt x="63073" y="217169"/>
                  </a:lnTo>
                  <a:lnTo>
                    <a:pt x="262302" y="409176"/>
                  </a:lnTo>
                  <a:lnTo>
                    <a:pt x="683724" y="3032"/>
                  </a:lnTo>
                  <a:lnTo>
                    <a:pt x="747799" y="15968"/>
                  </a:lnTo>
                  <a:cubicBezTo>
                    <a:pt x="820733" y="46817"/>
                    <a:pt x="871908" y="119035"/>
                    <a:pt x="871908" y="203206"/>
                  </a:cubicBez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FDD2655A-8336-4305-AA9D-46B3952E84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9747" y="812156"/>
            <a:ext cx="5126249" cy="454020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19DF886-C53C-4BF4-B95B-12FD2B8FF78E}"/>
              </a:ext>
            </a:extLst>
          </p:cNvPr>
          <p:cNvSpPr/>
          <p:nvPr/>
        </p:nvSpPr>
        <p:spPr>
          <a:xfrm>
            <a:off x="10616743" y="4707949"/>
            <a:ext cx="1039669" cy="2463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D58520E-73F5-4CB6-8BB4-97EEFCDCC3A0}"/>
              </a:ext>
            </a:extLst>
          </p:cNvPr>
          <p:cNvSpPr/>
          <p:nvPr/>
        </p:nvSpPr>
        <p:spPr>
          <a:xfrm>
            <a:off x="10630457" y="4738787"/>
            <a:ext cx="984703" cy="195656"/>
          </a:xfrm>
          <a:prstGeom prst="ellipse">
            <a:avLst/>
          </a:prstGeom>
          <a:solidFill>
            <a:srgbClr val="E6C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3" name="1" descr="Red apple fruit Royalty Free Vector Image - VectorStock">
            <a:extLst>
              <a:ext uri="{FF2B5EF4-FFF2-40B4-BE49-F238E27FC236}">
                <a16:creationId xmlns:a16="http://schemas.microsoft.com/office/drawing/2014/main" id="{771167FC-0FF8-4E39-9142-E9BE5BE93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10715909" y="4274749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4" descr="Red apple fruit Royalty Free Vector Image - VectorStock">
            <a:extLst>
              <a:ext uri="{FF2B5EF4-FFF2-40B4-BE49-F238E27FC236}">
                <a16:creationId xmlns:a16="http://schemas.microsoft.com/office/drawing/2014/main" id="{4D894DEE-1774-435B-B240-133537100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11113309" y="4309916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3" descr="Red apple fruit Royalty Free Vector Image - VectorStock">
            <a:extLst>
              <a:ext uri="{FF2B5EF4-FFF2-40B4-BE49-F238E27FC236}">
                <a16:creationId xmlns:a16="http://schemas.microsoft.com/office/drawing/2014/main" id="{B8D3E081-33E1-4E74-82E1-93AAF79E5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11070876" y="4547004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2" descr="Red apple fruit Royalty Free Vector Image - VectorStock">
            <a:extLst>
              <a:ext uri="{FF2B5EF4-FFF2-40B4-BE49-F238E27FC236}">
                <a16:creationId xmlns:a16="http://schemas.microsoft.com/office/drawing/2014/main" id="{4CFB2800-84CE-45B5-A1AA-8227BE0DA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10630457" y="4531585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picture containing cup, basket, tableware, dark&#10;&#10;Description automatically generated">
            <a:extLst>
              <a:ext uri="{FF2B5EF4-FFF2-40B4-BE49-F238E27FC236}">
                <a16:creationId xmlns:a16="http://schemas.microsoft.com/office/drawing/2014/main" id="{F3BB34D1-B105-460D-9D45-CF1458CC5A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0"/>
          <a:stretch/>
        </p:blipFill>
        <p:spPr>
          <a:xfrm>
            <a:off x="10257152" y="4874849"/>
            <a:ext cx="1771975" cy="707886"/>
          </a:xfrm>
          <a:prstGeom prst="rect">
            <a:avLst/>
          </a:prstGeom>
        </p:spPr>
      </p:pic>
      <p:pic>
        <p:nvPicPr>
          <p:cNvPr id="38" name="6" descr="Red apple fruit Royalty Free Vector Image - VectorStock">
            <a:extLst>
              <a:ext uri="{FF2B5EF4-FFF2-40B4-BE49-F238E27FC236}">
                <a16:creationId xmlns:a16="http://schemas.microsoft.com/office/drawing/2014/main" id="{5DD52E02-A8AF-4C73-B175-7923F6282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9366992" y="1058741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7" descr="Red apple fruit Royalty Free Vector Image - VectorStock">
            <a:extLst>
              <a:ext uri="{FF2B5EF4-FFF2-40B4-BE49-F238E27FC236}">
                <a16:creationId xmlns:a16="http://schemas.microsoft.com/office/drawing/2014/main" id="{C0E81A52-1BA0-4A13-B603-385717627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9513400" y="2084264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5" descr="Red apple fruit Royalty Free Vector Image - VectorStock">
            <a:extLst>
              <a:ext uri="{FF2B5EF4-FFF2-40B4-BE49-F238E27FC236}">
                <a16:creationId xmlns:a16="http://schemas.microsoft.com/office/drawing/2014/main" id="{D1DA82F2-9B88-47EB-B374-A5B56C645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8069313" y="2139376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8" descr="Red apple fruit Royalty Free Vector Image - VectorStock">
            <a:extLst>
              <a:ext uri="{FF2B5EF4-FFF2-40B4-BE49-F238E27FC236}">
                <a16:creationId xmlns:a16="http://schemas.microsoft.com/office/drawing/2014/main" id="{8C0B27B5-E4A8-4681-AEFB-98F26FF45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0506" r="16937" b="17088"/>
          <a:stretch/>
        </p:blipFill>
        <p:spPr bwMode="auto">
          <a:xfrm>
            <a:off x="10996941" y="1736216"/>
            <a:ext cx="538944" cy="5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090005-C36C-4D59-9EDD-E2117A127F05}"/>
              </a:ext>
            </a:extLst>
          </p:cNvPr>
          <p:cNvSpPr txBox="1"/>
          <p:nvPr/>
        </p:nvSpPr>
        <p:spPr>
          <a:xfrm>
            <a:off x="1253220" y="4991590"/>
            <a:ext cx="5857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 GIÀNH CHIẾN THẮNG</a:t>
            </a:r>
          </a:p>
        </p:txBody>
      </p:sp>
    </p:spTree>
    <p:extLst>
      <p:ext uri="{BB962C8B-B14F-4D97-AF65-F5344CB8AC3E}">
        <p14:creationId xmlns:p14="http://schemas.microsoft.com/office/powerpoint/2010/main" val="110435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6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5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1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EF8B7D-DB74-40EF-95E7-7D7D17B09763}"/>
              </a:ext>
            </a:extLst>
          </p:cNvPr>
          <p:cNvSpPr txBox="1"/>
          <p:nvPr/>
        </p:nvSpPr>
        <p:spPr>
          <a:xfrm>
            <a:off x="304800" y="645021"/>
            <a:ext cx="20726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 HỌC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D953C-2E77-4CBF-9009-4B0DCDC6FE64}"/>
              </a:ext>
            </a:extLst>
          </p:cNvPr>
          <p:cNvGrpSpPr/>
          <p:nvPr/>
        </p:nvGrpSpPr>
        <p:grpSpPr>
          <a:xfrm>
            <a:off x="139988" y="344223"/>
            <a:ext cx="2924759" cy="1031972"/>
            <a:chOff x="781876" y="313459"/>
            <a:chExt cx="2924759" cy="10319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7F84F88-D92C-4D7E-9E72-BCFDB6787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6866" y="331194"/>
              <a:ext cx="2569769" cy="101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F2296F-70F5-4CB2-8467-8D92340CEE1F}"/>
                </a:ext>
              </a:extLst>
            </p:cNvPr>
            <p:cNvSpPr/>
            <p:nvPr/>
          </p:nvSpPr>
          <p:spPr>
            <a:xfrm>
              <a:off x="781876" y="313459"/>
              <a:ext cx="1017996" cy="1014238"/>
            </a:xfrm>
            <a:prstGeom prst="ellipse">
              <a:avLst/>
            </a:prstGeom>
            <a:solidFill>
              <a:srgbClr val="FF6565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360AAF-A85E-42EB-9F4D-D2995F9AF1CC}"/>
                </a:ext>
              </a:extLst>
            </p:cNvPr>
            <p:cNvSpPr txBox="1"/>
            <p:nvPr/>
          </p:nvSpPr>
          <p:spPr>
            <a:xfrm>
              <a:off x="2059713" y="552702"/>
              <a:ext cx="1162178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9A350C7-5F63-46D4-A372-4278272E0FBE}"/>
              </a:ext>
            </a:extLst>
          </p:cNvPr>
          <p:cNvSpPr txBox="1"/>
          <p:nvPr/>
        </p:nvSpPr>
        <p:spPr>
          <a:xfrm>
            <a:off x="1460853" y="2422834"/>
            <a:ext cx="1877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26 + 4 + 2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9BF79B0-9B26-4C16-9EF6-1CAD890E2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072" y="3621440"/>
            <a:ext cx="3248046" cy="324804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1F5B653-3592-484A-8B45-03F718C606EC}"/>
              </a:ext>
            </a:extLst>
          </p:cNvPr>
          <p:cNvSpPr txBox="1"/>
          <p:nvPr/>
        </p:nvSpPr>
        <p:spPr>
          <a:xfrm>
            <a:off x="904549" y="244056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52A036-72A6-467F-9923-0D61544E097B}"/>
              </a:ext>
            </a:extLst>
          </p:cNvPr>
          <p:cNvSpPr txBox="1"/>
          <p:nvPr/>
        </p:nvSpPr>
        <p:spPr>
          <a:xfrm>
            <a:off x="1417825" y="3639174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26 + 6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F91CE2-6B2D-474E-9D47-10E42EEB0138}"/>
              </a:ext>
            </a:extLst>
          </p:cNvPr>
          <p:cNvSpPr txBox="1"/>
          <p:nvPr/>
        </p:nvSpPr>
        <p:spPr>
          <a:xfrm>
            <a:off x="5277732" y="2440568"/>
            <a:ext cx="1877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 + 5 + 3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045B71-C636-4FC6-9190-867AE2314948}"/>
              </a:ext>
            </a:extLst>
          </p:cNvPr>
          <p:cNvSpPr txBox="1"/>
          <p:nvPr/>
        </p:nvSpPr>
        <p:spPr>
          <a:xfrm>
            <a:off x="4721428" y="245830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AFE9A8-B9AF-4A7B-8F34-5D27EF62D08C}"/>
              </a:ext>
            </a:extLst>
          </p:cNvPr>
          <p:cNvSpPr txBox="1"/>
          <p:nvPr/>
        </p:nvSpPr>
        <p:spPr>
          <a:xfrm>
            <a:off x="5277731" y="3701803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 + 8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A8F9962-230A-4659-A1E0-FAACBC30869F}"/>
              </a:ext>
            </a:extLst>
          </p:cNvPr>
          <p:cNvSpPr txBox="1"/>
          <p:nvPr/>
        </p:nvSpPr>
        <p:spPr>
          <a:xfrm>
            <a:off x="9174995" y="2428158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58 + 2 + 32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DBE0EE-3740-4054-BA50-D3EB68D54592}"/>
              </a:ext>
            </a:extLst>
          </p:cNvPr>
          <p:cNvSpPr txBox="1"/>
          <p:nvPr/>
        </p:nvSpPr>
        <p:spPr>
          <a:xfrm>
            <a:off x="8618691" y="2445892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283BA88-F777-440F-A623-A31449A38D00}"/>
              </a:ext>
            </a:extLst>
          </p:cNvPr>
          <p:cNvSpPr txBox="1"/>
          <p:nvPr/>
        </p:nvSpPr>
        <p:spPr>
          <a:xfrm>
            <a:off x="9174994" y="3689393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58 + 34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32FB93-868C-4E88-B3E4-C3FF634F97CF}"/>
              </a:ext>
            </a:extLst>
          </p:cNvPr>
          <p:cNvSpPr txBox="1"/>
          <p:nvPr/>
        </p:nvSpPr>
        <p:spPr>
          <a:xfrm>
            <a:off x="3180962" y="2424707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1EBCE3-F4DE-4DFA-AF7C-BAF30E05900E}"/>
              </a:ext>
            </a:extLst>
          </p:cNvPr>
          <p:cNvSpPr txBox="1"/>
          <p:nvPr/>
        </p:nvSpPr>
        <p:spPr>
          <a:xfrm>
            <a:off x="2628582" y="3684068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8B389F-100D-4367-BE9B-86465CE6631A}"/>
              </a:ext>
            </a:extLst>
          </p:cNvPr>
          <p:cNvSpPr txBox="1"/>
          <p:nvPr/>
        </p:nvSpPr>
        <p:spPr>
          <a:xfrm>
            <a:off x="6940773" y="2424707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B9B53AA-58DC-4AA8-8108-140F4FDD167B}"/>
              </a:ext>
            </a:extLst>
          </p:cNvPr>
          <p:cNvSpPr txBox="1"/>
          <p:nvPr/>
        </p:nvSpPr>
        <p:spPr>
          <a:xfrm>
            <a:off x="6388393" y="3684068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AC18AB-A9D1-4E7F-AEB0-136DFACB0299}"/>
              </a:ext>
            </a:extLst>
          </p:cNvPr>
          <p:cNvSpPr txBox="1"/>
          <p:nvPr/>
        </p:nvSpPr>
        <p:spPr>
          <a:xfrm>
            <a:off x="11019366" y="2424707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F536AE-A506-436F-8E1B-E6E8B944DFFB}"/>
              </a:ext>
            </a:extLst>
          </p:cNvPr>
          <p:cNvSpPr txBox="1"/>
          <p:nvPr/>
        </p:nvSpPr>
        <p:spPr>
          <a:xfrm>
            <a:off x="10466986" y="3684068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3564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7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7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CAF2296F-70F5-4CB2-8467-8D92340CEE1F}"/>
              </a:ext>
            </a:extLst>
          </p:cNvPr>
          <p:cNvSpPr/>
          <p:nvPr/>
        </p:nvSpPr>
        <p:spPr>
          <a:xfrm>
            <a:off x="357005" y="349597"/>
            <a:ext cx="800979" cy="798022"/>
          </a:xfrm>
          <a:prstGeom prst="ellipse">
            <a:avLst/>
          </a:prstGeom>
          <a:solidFill>
            <a:srgbClr val="FF6565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350C7-5F63-46D4-A372-4278272E0FBE}"/>
              </a:ext>
            </a:extLst>
          </p:cNvPr>
          <p:cNvSpPr txBox="1"/>
          <p:nvPr/>
        </p:nvSpPr>
        <p:spPr>
          <a:xfrm>
            <a:off x="2063514" y="2450197"/>
            <a:ext cx="129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+ 5 </a:t>
            </a:r>
          </a:p>
        </p:txBody>
      </p:sp>
      <p:pic>
        <p:nvPicPr>
          <p:cNvPr id="30" name="Picture 2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096C9F5-B67B-4516-87BD-560E08526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" y="3672639"/>
            <a:ext cx="2526890" cy="325959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B0AC479-E93E-46DB-8D1E-17C4BE744782}"/>
              </a:ext>
            </a:extLst>
          </p:cNvPr>
          <p:cNvSpPr txBox="1"/>
          <p:nvPr/>
        </p:nvSpPr>
        <p:spPr>
          <a:xfrm>
            <a:off x="3975888" y="245019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+ 3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B87B64-0327-432F-85C3-801125128BA8}"/>
              </a:ext>
            </a:extLst>
          </p:cNvPr>
          <p:cNvSpPr txBox="1"/>
          <p:nvPr/>
        </p:nvSpPr>
        <p:spPr>
          <a:xfrm>
            <a:off x="3357458" y="2450195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.?.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55A482-D32E-4F84-82AF-814946D6D115}"/>
              </a:ext>
            </a:extLst>
          </p:cNvPr>
          <p:cNvSpPr txBox="1"/>
          <p:nvPr/>
        </p:nvSpPr>
        <p:spPr>
          <a:xfrm>
            <a:off x="1870208" y="3672633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+ 3 + 5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367154-8679-43D7-AE50-EF50679FECE7}"/>
              </a:ext>
            </a:extLst>
          </p:cNvPr>
          <p:cNvSpPr txBox="1"/>
          <p:nvPr/>
        </p:nvSpPr>
        <p:spPr>
          <a:xfrm>
            <a:off x="4040843" y="3672637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+ 5 + 3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E34828-19D3-46F2-8FD0-15FBCCED4752}"/>
              </a:ext>
            </a:extLst>
          </p:cNvPr>
          <p:cNvSpPr txBox="1"/>
          <p:nvPr/>
        </p:nvSpPr>
        <p:spPr>
          <a:xfrm>
            <a:off x="3422413" y="3672636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.?.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6F5705-70BD-4C68-8D2B-FA2466BE3357}"/>
              </a:ext>
            </a:extLst>
          </p:cNvPr>
          <p:cNvSpPr txBox="1"/>
          <p:nvPr/>
        </p:nvSpPr>
        <p:spPr>
          <a:xfrm>
            <a:off x="7859630" y="245019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80 + 4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265760-8C78-46DC-8B8D-B31711444361}"/>
              </a:ext>
            </a:extLst>
          </p:cNvPr>
          <p:cNvSpPr txBox="1"/>
          <p:nvPr/>
        </p:nvSpPr>
        <p:spPr>
          <a:xfrm>
            <a:off x="9772004" y="245019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82 + 3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A0C7D4-CC18-4F10-B026-86944C9D768D}"/>
              </a:ext>
            </a:extLst>
          </p:cNvPr>
          <p:cNvSpPr txBox="1"/>
          <p:nvPr/>
        </p:nvSpPr>
        <p:spPr>
          <a:xfrm>
            <a:off x="9153574" y="2450193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.?.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C55B50-FAE9-4E45-92D6-5B86D18CE005}"/>
              </a:ext>
            </a:extLst>
          </p:cNvPr>
          <p:cNvSpPr txBox="1"/>
          <p:nvPr/>
        </p:nvSpPr>
        <p:spPr>
          <a:xfrm>
            <a:off x="7457934" y="3672633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 + 1 + 6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1B41CE-12F4-47BB-8E2C-5EABEAA46EDF}"/>
              </a:ext>
            </a:extLst>
          </p:cNvPr>
          <p:cNvSpPr txBox="1"/>
          <p:nvPr/>
        </p:nvSpPr>
        <p:spPr>
          <a:xfrm>
            <a:off x="9836959" y="3672635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 + 5 + 1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FA1D0F-9EFC-4B84-BFAD-389712C86D15}"/>
              </a:ext>
            </a:extLst>
          </p:cNvPr>
          <p:cNvSpPr txBox="1"/>
          <p:nvPr/>
        </p:nvSpPr>
        <p:spPr>
          <a:xfrm>
            <a:off x="9218529" y="3672634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.?.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7D478-C82A-4099-B988-EFA40FDBE574}"/>
              </a:ext>
            </a:extLst>
          </p:cNvPr>
          <p:cNvSpPr txBox="1"/>
          <p:nvPr/>
        </p:nvSpPr>
        <p:spPr>
          <a:xfrm>
            <a:off x="3462311" y="24403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DF6C9A-40D6-4B65-9952-A0552C5F5376}"/>
              </a:ext>
            </a:extLst>
          </p:cNvPr>
          <p:cNvSpPr txBox="1"/>
          <p:nvPr/>
        </p:nvSpPr>
        <p:spPr>
          <a:xfrm>
            <a:off x="3519395" y="367263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F00E50-FBBC-46DE-98C8-4F547871DB69}"/>
              </a:ext>
            </a:extLst>
          </p:cNvPr>
          <p:cNvSpPr txBox="1"/>
          <p:nvPr/>
        </p:nvSpPr>
        <p:spPr>
          <a:xfrm>
            <a:off x="2488334" y="285580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A0C73FA-37FC-49C0-9FFC-661C2A4AB88D}"/>
              </a:ext>
            </a:extLst>
          </p:cNvPr>
          <p:cNvSpPr txBox="1"/>
          <p:nvPr/>
        </p:nvSpPr>
        <p:spPr>
          <a:xfrm>
            <a:off x="4437404" y="285571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2DF6B5-7EF3-4B57-94F5-96335D4DA33B}"/>
              </a:ext>
            </a:extLst>
          </p:cNvPr>
          <p:cNvSpPr txBox="1"/>
          <p:nvPr/>
        </p:nvSpPr>
        <p:spPr>
          <a:xfrm>
            <a:off x="2389657" y="402662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AE8A55A-A883-4A1F-AA78-E28FAAFD33A9}"/>
              </a:ext>
            </a:extLst>
          </p:cNvPr>
          <p:cNvSpPr txBox="1"/>
          <p:nvPr/>
        </p:nvSpPr>
        <p:spPr>
          <a:xfrm>
            <a:off x="4455166" y="402693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22FAFBF-D487-4211-A59F-6700B0676297}"/>
              </a:ext>
            </a:extLst>
          </p:cNvPr>
          <p:cNvSpPr txBox="1"/>
          <p:nvPr/>
        </p:nvSpPr>
        <p:spPr>
          <a:xfrm>
            <a:off x="9258427" y="24403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B89BB0D-2DC8-41D7-BCDB-64851C77C93A}"/>
              </a:ext>
            </a:extLst>
          </p:cNvPr>
          <p:cNvSpPr txBox="1"/>
          <p:nvPr/>
        </p:nvSpPr>
        <p:spPr>
          <a:xfrm>
            <a:off x="8286549" y="279430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5C80C3-8E17-4021-B6C6-D792A1045935}"/>
              </a:ext>
            </a:extLst>
          </p:cNvPr>
          <p:cNvSpPr txBox="1"/>
          <p:nvPr/>
        </p:nvSpPr>
        <p:spPr>
          <a:xfrm>
            <a:off x="10194198" y="279466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3ED2A8-7ADD-4DA1-A20B-382EA50ECA45}"/>
              </a:ext>
            </a:extLst>
          </p:cNvPr>
          <p:cNvSpPr txBox="1"/>
          <p:nvPr/>
        </p:nvSpPr>
        <p:spPr>
          <a:xfrm>
            <a:off x="9315511" y="3662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5B7C3E-A1FB-4C35-85E9-9DCB651B400D}"/>
              </a:ext>
            </a:extLst>
          </p:cNvPr>
          <p:cNvSpPr txBox="1"/>
          <p:nvPr/>
        </p:nvSpPr>
        <p:spPr>
          <a:xfrm>
            <a:off x="8286549" y="402657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FA4484-2FCE-4C3D-874B-E17D63D56E76}"/>
              </a:ext>
            </a:extLst>
          </p:cNvPr>
          <p:cNvSpPr txBox="1"/>
          <p:nvPr/>
        </p:nvSpPr>
        <p:spPr>
          <a:xfrm>
            <a:off x="10587766" y="402657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B32732-4893-4906-A6BA-E1212D51F1D7}"/>
              </a:ext>
            </a:extLst>
          </p:cNvPr>
          <p:cNvSpPr txBox="1"/>
          <p:nvPr/>
        </p:nvSpPr>
        <p:spPr>
          <a:xfrm>
            <a:off x="3641352" y="4895071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462DA1-9609-4CE5-A532-D97DE0C756CE}"/>
              </a:ext>
            </a:extLst>
          </p:cNvPr>
          <p:cNvSpPr txBox="1"/>
          <p:nvPr/>
        </p:nvSpPr>
        <p:spPr>
          <a:xfrm>
            <a:off x="4324274" y="489507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8DCB80-F613-4610-86BE-D0649A02DC37}"/>
              </a:ext>
            </a:extLst>
          </p:cNvPr>
          <p:cNvSpPr txBox="1"/>
          <p:nvPr/>
        </p:nvSpPr>
        <p:spPr>
          <a:xfrm>
            <a:off x="4714371" y="4895071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CD08D61-7BE2-4B83-98D6-BDF3C3CA4241}"/>
              </a:ext>
            </a:extLst>
          </p:cNvPr>
          <p:cNvSpPr txBox="1"/>
          <p:nvPr/>
        </p:nvSpPr>
        <p:spPr>
          <a:xfrm>
            <a:off x="5099134" y="4895071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8B82308-7DE0-4FCF-A0AB-D68618EE2BD8}"/>
              </a:ext>
            </a:extLst>
          </p:cNvPr>
          <p:cNvSpPr txBox="1"/>
          <p:nvPr/>
        </p:nvSpPr>
        <p:spPr>
          <a:xfrm>
            <a:off x="5411854" y="4918219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15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2E64924-BB02-4AF8-9146-68B4BD9580F5}"/>
              </a:ext>
            </a:extLst>
          </p:cNvPr>
          <p:cNvGrpSpPr/>
          <p:nvPr/>
        </p:nvGrpSpPr>
        <p:grpSpPr>
          <a:xfrm>
            <a:off x="6571566" y="4706962"/>
            <a:ext cx="5365311" cy="960992"/>
            <a:chOff x="2873170" y="330669"/>
            <a:chExt cx="4312010" cy="1293816"/>
          </a:xfrm>
        </p:grpSpPr>
        <p:sp>
          <p:nvSpPr>
            <p:cNvPr id="49" name="îṥḷíďê">
              <a:extLst>
                <a:ext uri="{FF2B5EF4-FFF2-40B4-BE49-F238E27FC236}">
                  <a16:creationId xmlns:a16="http://schemas.microsoft.com/office/drawing/2014/main" id="{E691866B-6D9A-474A-A7EB-305356E2DC55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3975" cap="rnd" cmpd="thickThin">
              <a:solidFill>
                <a:schemeClr val="accent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0" name="Google Shape;5317;p41">
              <a:extLst>
                <a:ext uri="{FF2B5EF4-FFF2-40B4-BE49-F238E27FC236}">
                  <a16:creationId xmlns:a16="http://schemas.microsoft.com/office/drawing/2014/main" id="{E2D6D223-E58C-41EA-B912-52945F11F840}"/>
                </a:ext>
              </a:extLst>
            </p:cNvPr>
            <p:cNvSpPr txBox="1">
              <a:spLocks/>
            </p:cNvSpPr>
            <p:nvPr/>
          </p:nvSpPr>
          <p:spPr>
            <a:xfrm>
              <a:off x="3045523" y="330669"/>
              <a:ext cx="3898863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chất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hoán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phép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cộng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31994" y="337143"/>
            <a:ext cx="731520" cy="1875513"/>
            <a:chOff x="650133" y="1615233"/>
            <a:chExt cx="731520" cy="1875513"/>
          </a:xfrm>
        </p:grpSpPr>
        <p:sp>
          <p:nvSpPr>
            <p:cNvPr id="54" name="TextBox 53"/>
            <p:cNvSpPr txBox="1"/>
            <p:nvPr/>
          </p:nvSpPr>
          <p:spPr>
            <a:xfrm>
              <a:off x="650133" y="1615233"/>
              <a:ext cx="731520" cy="715089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E04B5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41573" y="1700808"/>
              <a:ext cx="548640" cy="548640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741466" y="2321457"/>
              <a:ext cx="548640" cy="548640"/>
            </a:xfrm>
            <a:prstGeom prst="ellipse">
              <a:avLst/>
            </a:prstGeom>
            <a:solidFill>
              <a:srgbClr val="FFFFA7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741359" y="2942106"/>
              <a:ext cx="548640" cy="548640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" presetClass="entr" presetSubtype="4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3.33333E-6 L -0.00052 0.07732 L 0.06433 0.07871 L 0.0638 0.00324 L 0.0638 0.00348 " pathEditMode="relative" rAng="0" ptsTypes="AAAAA">
                                          <p:cBhvr>
                                            <p:cTn id="132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90" y="39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3" presetID="0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91 0.00347 L -0.00312 -0.06389 L -0.07005 -0.06366 C -0.07018 -0.04259 -0.07031 -0.02129 -0.07031 -0.00023 " pathEditMode="relative" ptsTypes="AAAA">
                                          <p:cBhvr>
                                            <p:cTn id="134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6" presetID="2" presetClass="entr" presetSubtype="4" fill="hold" nodeType="afterEffect" p14:presetBounceEnd="8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13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13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0" fill="hold">
                          <p:stCondLst>
                            <p:cond delay="indefinite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3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5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3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5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8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2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3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6" fill="hold">
                          <p:stCondLst>
                            <p:cond delay="indefinite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9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9" fill="hold">
                          <p:stCondLst>
                            <p:cond delay="indefinite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6" fill="hold">
                          <p:stCondLst>
                            <p:cond delay="indefinite"/>
                          </p:stCondLst>
                          <p:childTnLst>
                            <p:par>
                              <p:cTn id="2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3" fill="hold">
                          <p:stCondLst>
                            <p:cond delay="indefinite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6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1" grpId="0"/>
          <p:bldP spid="32" grpId="0"/>
          <p:bldP spid="32" grpId="1"/>
          <p:bldP spid="33" grpId="0"/>
          <p:bldP spid="34" grpId="0"/>
          <p:bldP spid="35" grpId="0"/>
          <p:bldP spid="35" grpId="1"/>
          <p:bldP spid="36" grpId="0"/>
          <p:bldP spid="38" grpId="0"/>
          <p:bldP spid="39" grpId="0"/>
          <p:bldP spid="39" grpId="1"/>
          <p:bldP spid="40" grpId="0"/>
          <p:bldP spid="41" grpId="0"/>
          <p:bldP spid="42" grpId="0"/>
          <p:bldP spid="42" grpId="1"/>
          <p:bldP spid="10" grpId="0"/>
          <p:bldP spid="43" grpId="0"/>
          <p:bldP spid="57" grpId="0"/>
          <p:bldP spid="58" grpId="0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37" grpId="0"/>
          <p:bldP spid="37" grpId="1"/>
          <p:bldP spid="44" grpId="0"/>
          <p:bldP spid="44" grpId="1"/>
          <p:bldP spid="44" grpId="2"/>
          <p:bldP spid="45" grpId="0"/>
          <p:bldP spid="45" grpId="1"/>
          <p:bldP spid="46" grpId="0"/>
          <p:bldP spid="46" grpId="1"/>
          <p:bldP spid="46" grpId="2"/>
          <p:bldP spid="47" grpId="0"/>
          <p:bldP spid="47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3.33333E-6 L -0.00052 0.07732 L 0.06433 0.07871 L 0.0638 0.00324 L 0.0638 0.00348 " pathEditMode="relative" rAng="0" ptsTypes="AAAAA">
                                          <p:cBhvr>
                                            <p:cTn id="132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90" y="39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3" presetID="0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91 0.00347 L -0.00312 -0.06389 L -0.07005 -0.06366 C -0.07018 -0.04259 -0.07031 -0.02129 -0.07031 -0.00023 " pathEditMode="relative" ptsTypes="AAAA">
                                          <p:cBhvr>
                                            <p:cTn id="134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0" fill="hold">
                          <p:stCondLst>
                            <p:cond delay="indefinite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3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5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3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5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8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2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3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6" fill="hold">
                          <p:stCondLst>
                            <p:cond delay="indefinite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9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9" fill="hold">
                          <p:stCondLst>
                            <p:cond delay="indefinite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6" fill="hold">
                          <p:stCondLst>
                            <p:cond delay="indefinite"/>
                          </p:stCondLst>
                          <p:childTnLst>
                            <p:par>
                              <p:cTn id="2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3" fill="hold">
                          <p:stCondLst>
                            <p:cond delay="indefinite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6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1" grpId="0"/>
          <p:bldP spid="32" grpId="0"/>
          <p:bldP spid="32" grpId="1"/>
          <p:bldP spid="33" grpId="0"/>
          <p:bldP spid="34" grpId="0"/>
          <p:bldP spid="35" grpId="0"/>
          <p:bldP spid="35" grpId="1"/>
          <p:bldP spid="36" grpId="0"/>
          <p:bldP spid="38" grpId="0"/>
          <p:bldP spid="39" grpId="0"/>
          <p:bldP spid="39" grpId="1"/>
          <p:bldP spid="40" grpId="0"/>
          <p:bldP spid="41" grpId="0"/>
          <p:bldP spid="42" grpId="0"/>
          <p:bldP spid="42" grpId="1"/>
          <p:bldP spid="10" grpId="0"/>
          <p:bldP spid="43" grpId="0"/>
          <p:bldP spid="57" grpId="0"/>
          <p:bldP spid="58" grpId="0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37" grpId="0"/>
          <p:bldP spid="37" grpId="1"/>
          <p:bldP spid="44" grpId="0"/>
          <p:bldP spid="44" grpId="1"/>
          <p:bldP spid="44" grpId="2"/>
          <p:bldP spid="45" grpId="0"/>
          <p:bldP spid="45" grpId="1"/>
          <p:bldP spid="46" grpId="0"/>
          <p:bldP spid="46" grpId="1"/>
          <p:bldP spid="46" grpId="2"/>
          <p:bldP spid="47" grpId="0"/>
          <p:bldP spid="47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>
            <a:extLst>
              <a:ext uri="{FF2B5EF4-FFF2-40B4-BE49-F238E27FC236}">
                <a16:creationId xmlns:a16="http://schemas.microsoft.com/office/drawing/2014/main" id="{7BDE81BD-4D18-4A09-B913-91746E2ED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6521" t="26108" r="47326" b="64380"/>
          <a:stretch/>
        </p:blipFill>
        <p:spPr>
          <a:xfrm rot="5400000">
            <a:off x="9749540" y="1837903"/>
            <a:ext cx="1672979" cy="145472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D1C06331-C5B5-4097-9641-075B3F4D0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772" t="59599" r="39387" b="29911"/>
          <a:stretch/>
        </p:blipFill>
        <p:spPr>
          <a:xfrm rot="5400000">
            <a:off x="3072575" y="3991771"/>
            <a:ext cx="1859972" cy="1604323"/>
          </a:xfrm>
          <a:prstGeom prst="rect">
            <a:avLst/>
          </a:prstGeom>
        </p:spPr>
      </p:pic>
      <p:grpSp>
        <p:nvGrpSpPr>
          <p:cNvPr id="58" name="Graphic 7">
            <a:extLst>
              <a:ext uri="{FF2B5EF4-FFF2-40B4-BE49-F238E27FC236}">
                <a16:creationId xmlns:a16="http://schemas.microsoft.com/office/drawing/2014/main" id="{23000AF1-E7BC-41F5-B10D-7909A50B5EC7}"/>
              </a:ext>
            </a:extLst>
          </p:cNvPr>
          <p:cNvGrpSpPr/>
          <p:nvPr/>
        </p:nvGrpSpPr>
        <p:grpSpPr>
          <a:xfrm>
            <a:off x="13366074" y="6284208"/>
            <a:ext cx="7776839" cy="1732921"/>
            <a:chOff x="609584" y="2133703"/>
            <a:chExt cx="7161963" cy="360893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F9B3EF0-11B7-40D8-BCBE-A3A055838CE4}"/>
                </a:ext>
              </a:extLst>
            </p:cNvPr>
            <p:cNvSpPr/>
            <p:nvPr/>
          </p:nvSpPr>
          <p:spPr>
            <a:xfrm>
              <a:off x="1098019" y="2344049"/>
              <a:ext cx="6404664" cy="3087469"/>
            </a:xfrm>
            <a:custGeom>
              <a:avLst/>
              <a:gdLst>
                <a:gd name="connsiteX0" fmla="*/ 3760 w 6404664"/>
                <a:gd name="connsiteY0" fmla="*/ 1205168 h 3087469"/>
                <a:gd name="connsiteX1" fmla="*/ 680539 w 6404664"/>
                <a:gd name="connsiteY1" fmla="*/ 215111 h 3087469"/>
                <a:gd name="connsiteX2" fmla="*/ 3069280 w 6404664"/>
                <a:gd name="connsiteY2" fmla="*/ 45725 h 3087469"/>
                <a:gd name="connsiteX3" fmla="*/ 6131114 w 6404664"/>
                <a:gd name="connsiteY3" fmla="*/ 210924 h 3087469"/>
                <a:gd name="connsiteX4" fmla="*/ 6345734 w 6404664"/>
                <a:gd name="connsiteY4" fmla="*/ 2288482 h 3087469"/>
                <a:gd name="connsiteX5" fmla="*/ 5621818 w 6404664"/>
                <a:gd name="connsiteY5" fmla="*/ 3041778 h 3087469"/>
                <a:gd name="connsiteX6" fmla="*/ 2267942 w 6404664"/>
                <a:gd name="connsiteY6" fmla="*/ 3047868 h 3087469"/>
                <a:gd name="connsiteX7" fmla="*/ 3760 w 6404664"/>
                <a:gd name="connsiteY7" fmla="*/ 1205168 h 308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664" h="3087469">
                  <a:moveTo>
                    <a:pt x="3760" y="1205168"/>
                  </a:moveTo>
                  <a:cubicBezTo>
                    <a:pt x="36677" y="315602"/>
                    <a:pt x="408774" y="249750"/>
                    <a:pt x="680539" y="215111"/>
                  </a:cubicBezTo>
                  <a:cubicBezTo>
                    <a:pt x="1686754" y="86834"/>
                    <a:pt x="1841334" y="90260"/>
                    <a:pt x="3069280" y="45725"/>
                  </a:cubicBezTo>
                  <a:cubicBezTo>
                    <a:pt x="3748956" y="20983"/>
                    <a:pt x="5647362" y="-105391"/>
                    <a:pt x="6131114" y="210924"/>
                  </a:cubicBezTo>
                  <a:cubicBezTo>
                    <a:pt x="6495311" y="449208"/>
                    <a:pt x="6413939" y="1346006"/>
                    <a:pt x="6345734" y="2288482"/>
                  </a:cubicBezTo>
                  <a:cubicBezTo>
                    <a:pt x="6315187" y="2710617"/>
                    <a:pt x="5991281" y="3037971"/>
                    <a:pt x="5621818" y="3041778"/>
                  </a:cubicBezTo>
                  <a:cubicBezTo>
                    <a:pt x="4393608" y="3054720"/>
                    <a:pt x="3429527" y="3067662"/>
                    <a:pt x="2267942" y="3047868"/>
                  </a:cubicBezTo>
                  <a:cubicBezTo>
                    <a:pt x="1356265" y="3031881"/>
                    <a:pt x="-83142" y="3557932"/>
                    <a:pt x="3760" y="1205168"/>
                  </a:cubicBezTo>
                </a:path>
              </a:pathLst>
            </a:custGeom>
            <a:solidFill>
              <a:srgbClr val="EF8476">
                <a:alpha val="50000"/>
              </a:srgbClr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61" name="Graphic 7">
              <a:extLst>
                <a:ext uri="{FF2B5EF4-FFF2-40B4-BE49-F238E27FC236}">
                  <a16:creationId xmlns:a16="http://schemas.microsoft.com/office/drawing/2014/main" id="{BDA80E4E-B971-40D9-A250-3F24A448BDA6}"/>
                </a:ext>
              </a:extLst>
            </p:cNvPr>
            <p:cNvGrpSpPr/>
            <p:nvPr/>
          </p:nvGrpSpPr>
          <p:grpSpPr>
            <a:xfrm>
              <a:off x="609584" y="2133703"/>
              <a:ext cx="7161963" cy="3608930"/>
              <a:chOff x="609584" y="2133703"/>
              <a:chExt cx="7161963" cy="3608930"/>
            </a:xfrm>
            <a:solidFill>
              <a:srgbClr val="000000"/>
            </a:solidFill>
          </p:grpSpPr>
          <p:grpSp>
            <p:nvGrpSpPr>
              <p:cNvPr id="74" name="Graphic 7">
                <a:extLst>
                  <a:ext uri="{FF2B5EF4-FFF2-40B4-BE49-F238E27FC236}">
                    <a16:creationId xmlns:a16="http://schemas.microsoft.com/office/drawing/2014/main" id="{DF9D371D-8F1E-48EB-A497-6EC5426C8E10}"/>
                  </a:ext>
                </a:extLst>
              </p:cNvPr>
              <p:cNvGrpSpPr/>
              <p:nvPr/>
            </p:nvGrpSpPr>
            <p:grpSpPr>
              <a:xfrm>
                <a:off x="776118" y="2133703"/>
                <a:ext cx="6995430" cy="3608930"/>
                <a:chOff x="776118" y="2133703"/>
                <a:chExt cx="6995430" cy="3608930"/>
              </a:xfrm>
              <a:solidFill>
                <a:srgbClr val="000000"/>
              </a:solidFill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BE77280D-311C-4995-AA02-ABC4B90DEC1D}"/>
                    </a:ext>
                  </a:extLst>
                </p:cNvPr>
                <p:cNvSpPr/>
                <p:nvPr/>
              </p:nvSpPr>
              <p:spPr>
                <a:xfrm>
                  <a:off x="1977905" y="2133703"/>
                  <a:ext cx="5793643" cy="2422745"/>
                </a:xfrm>
                <a:custGeom>
                  <a:avLst/>
                  <a:gdLst>
                    <a:gd name="connsiteX0" fmla="*/ 21858 w 5793643"/>
                    <a:gd name="connsiteY0" fmla="*/ 231329 h 2422745"/>
                    <a:gd name="connsiteX1" fmla="*/ 1479435 w 5793643"/>
                    <a:gd name="connsiteY1" fmla="*/ 103051 h 2422745"/>
                    <a:gd name="connsiteX2" fmla="*/ 2812453 w 5793643"/>
                    <a:gd name="connsiteY2" fmla="*/ 17787 h 2422745"/>
                    <a:gd name="connsiteX3" fmla="*/ 4271610 w 5793643"/>
                    <a:gd name="connsiteY3" fmla="*/ 6748 h 2422745"/>
                    <a:gd name="connsiteX4" fmla="*/ 4976830 w 5793643"/>
                    <a:gd name="connsiteY4" fmla="*/ 56232 h 2422745"/>
                    <a:gd name="connsiteX5" fmla="*/ 5562231 w 5793643"/>
                    <a:gd name="connsiteY5" fmla="*/ 355038 h 2422745"/>
                    <a:gd name="connsiteX6" fmla="*/ 5773429 w 5793643"/>
                    <a:gd name="connsiteY6" fmla="*/ 1144495 h 2422745"/>
                    <a:gd name="connsiteX7" fmla="*/ 5772375 w 5793643"/>
                    <a:gd name="connsiteY7" fmla="*/ 2160816 h 2422745"/>
                    <a:gd name="connsiteX8" fmla="*/ 5747885 w 5793643"/>
                    <a:gd name="connsiteY8" fmla="*/ 2401764 h 2422745"/>
                    <a:gd name="connsiteX9" fmla="*/ 5709174 w 5793643"/>
                    <a:gd name="connsiteY9" fmla="*/ 2386157 h 2422745"/>
                    <a:gd name="connsiteX10" fmla="*/ 5743671 w 5793643"/>
                    <a:gd name="connsiteY10" fmla="*/ 1378972 h 2422745"/>
                    <a:gd name="connsiteX11" fmla="*/ 5702063 w 5793643"/>
                    <a:gd name="connsiteY11" fmla="*/ 897837 h 2422745"/>
                    <a:gd name="connsiteX12" fmla="*/ 5594885 w 5793643"/>
                    <a:gd name="connsiteY12" fmla="*/ 504251 h 2422745"/>
                    <a:gd name="connsiteX13" fmla="*/ 5038188 w 5793643"/>
                    <a:gd name="connsiteY13" fmla="*/ 137690 h 2422745"/>
                    <a:gd name="connsiteX14" fmla="*/ 4349822 w 5793643"/>
                    <a:gd name="connsiteY14" fmla="*/ 79071 h 2422745"/>
                    <a:gd name="connsiteX15" fmla="*/ 2920685 w 5793643"/>
                    <a:gd name="connsiteY15" fmla="*/ 87064 h 2422745"/>
                    <a:gd name="connsiteX16" fmla="*/ 1623744 w 5793643"/>
                    <a:gd name="connsiteY16" fmla="*/ 163574 h 2422745"/>
                    <a:gd name="connsiteX17" fmla="*/ 202244 w 5793643"/>
                    <a:gd name="connsiteY17" fmla="*/ 281193 h 2422745"/>
                    <a:gd name="connsiteX18" fmla="*/ 21594 w 5793643"/>
                    <a:gd name="connsiteY18" fmla="*/ 296800 h 2422745"/>
                    <a:gd name="connsiteX19" fmla="*/ 21858 w 5793643"/>
                    <a:gd name="connsiteY19" fmla="*/ 231329 h 242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93643" h="2422745">
                      <a:moveTo>
                        <a:pt x="21858" y="231329"/>
                      </a:moveTo>
                      <a:cubicBezTo>
                        <a:pt x="507453" y="181845"/>
                        <a:pt x="993312" y="140735"/>
                        <a:pt x="1479435" y="103051"/>
                      </a:cubicBezTo>
                      <a:cubicBezTo>
                        <a:pt x="1967400" y="65368"/>
                        <a:pt x="2323961" y="35677"/>
                        <a:pt x="2812453" y="17787"/>
                      </a:cubicBezTo>
                      <a:cubicBezTo>
                        <a:pt x="3298839" y="-103"/>
                        <a:pt x="3785224" y="-5813"/>
                        <a:pt x="4271610" y="6748"/>
                      </a:cubicBezTo>
                      <a:cubicBezTo>
                        <a:pt x="4506508" y="12839"/>
                        <a:pt x="4743512" y="12839"/>
                        <a:pt x="4976830" y="56232"/>
                      </a:cubicBezTo>
                      <a:cubicBezTo>
                        <a:pt x="5177494" y="93535"/>
                        <a:pt x="5404755" y="157103"/>
                        <a:pt x="5562231" y="355038"/>
                      </a:cubicBezTo>
                      <a:cubicBezTo>
                        <a:pt x="5718127" y="550689"/>
                        <a:pt x="5750781" y="863960"/>
                        <a:pt x="5773429" y="1144495"/>
                      </a:cubicBezTo>
                      <a:cubicBezTo>
                        <a:pt x="5800815" y="1481746"/>
                        <a:pt x="5800289" y="1823565"/>
                        <a:pt x="5772375" y="2160816"/>
                      </a:cubicBezTo>
                      <a:cubicBezTo>
                        <a:pt x="5765528" y="2241512"/>
                        <a:pt x="5757364" y="2321828"/>
                        <a:pt x="5747885" y="2401764"/>
                      </a:cubicBezTo>
                      <a:cubicBezTo>
                        <a:pt x="5743408" y="2438686"/>
                        <a:pt x="5704960" y="2422699"/>
                        <a:pt x="5709174" y="2386157"/>
                      </a:cubicBezTo>
                      <a:cubicBezTo>
                        <a:pt x="5747357" y="2053855"/>
                        <a:pt x="5758944" y="1715081"/>
                        <a:pt x="5743671" y="1378972"/>
                      </a:cubicBezTo>
                      <a:cubicBezTo>
                        <a:pt x="5736298" y="1217959"/>
                        <a:pt x="5724184" y="1056185"/>
                        <a:pt x="5702063" y="897837"/>
                      </a:cubicBezTo>
                      <a:cubicBezTo>
                        <a:pt x="5682840" y="759283"/>
                        <a:pt x="5653609" y="619586"/>
                        <a:pt x="5594885" y="504251"/>
                      </a:cubicBezTo>
                      <a:cubicBezTo>
                        <a:pt x="5470590" y="260258"/>
                        <a:pt x="5233322" y="182987"/>
                        <a:pt x="5038188" y="137690"/>
                      </a:cubicBezTo>
                      <a:cubicBezTo>
                        <a:pt x="4811190" y="85161"/>
                        <a:pt x="4579189" y="84780"/>
                        <a:pt x="4349822" y="79071"/>
                      </a:cubicBezTo>
                      <a:cubicBezTo>
                        <a:pt x="3873443" y="67651"/>
                        <a:pt x="3397064" y="71458"/>
                        <a:pt x="2920685" y="87064"/>
                      </a:cubicBezTo>
                      <a:cubicBezTo>
                        <a:pt x="2444306" y="102290"/>
                        <a:pt x="2099596" y="129697"/>
                        <a:pt x="1623744" y="163574"/>
                      </a:cubicBezTo>
                      <a:cubicBezTo>
                        <a:pt x="1149735" y="197451"/>
                        <a:pt x="675726" y="236658"/>
                        <a:pt x="202244" y="281193"/>
                      </a:cubicBezTo>
                      <a:cubicBezTo>
                        <a:pt x="141940" y="286903"/>
                        <a:pt x="81899" y="291851"/>
                        <a:pt x="21594" y="296800"/>
                      </a:cubicBezTo>
                      <a:cubicBezTo>
                        <a:pt x="-7373" y="299464"/>
                        <a:pt x="-7110" y="234374"/>
                        <a:pt x="21858" y="23132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FB192568-2F38-42D8-A11F-48C22C948829}"/>
                    </a:ext>
                  </a:extLst>
                </p:cNvPr>
                <p:cNvSpPr/>
                <p:nvPr/>
              </p:nvSpPr>
              <p:spPr>
                <a:xfrm>
                  <a:off x="776118" y="3563760"/>
                  <a:ext cx="5984075" cy="2178874"/>
                </a:xfrm>
                <a:custGeom>
                  <a:avLst/>
                  <a:gdLst>
                    <a:gd name="connsiteX0" fmla="*/ 28089 w 5984075"/>
                    <a:gd name="connsiteY0" fmla="*/ 25805 h 2178874"/>
                    <a:gd name="connsiteX1" fmla="*/ 358052 w 5984075"/>
                    <a:gd name="connsiteY1" fmla="*/ 1535061 h 2178874"/>
                    <a:gd name="connsiteX2" fmla="*/ 1045365 w 5984075"/>
                    <a:gd name="connsiteY2" fmla="*/ 2067583 h 2178874"/>
                    <a:gd name="connsiteX3" fmla="*/ 1463809 w 5984075"/>
                    <a:gd name="connsiteY3" fmla="*/ 2080144 h 2178874"/>
                    <a:gd name="connsiteX4" fmla="*/ 1892524 w 5984075"/>
                    <a:gd name="connsiteY4" fmla="*/ 2070247 h 2178874"/>
                    <a:gd name="connsiteX5" fmla="*/ 2740736 w 5984075"/>
                    <a:gd name="connsiteY5" fmla="*/ 2052737 h 2178874"/>
                    <a:gd name="connsiteX6" fmla="*/ 5967683 w 5984075"/>
                    <a:gd name="connsiteY6" fmla="*/ 1975847 h 2178874"/>
                    <a:gd name="connsiteX7" fmla="*/ 5967683 w 5984075"/>
                    <a:gd name="connsiteY7" fmla="*/ 2058447 h 2178874"/>
                    <a:gd name="connsiteX8" fmla="*/ 1958621 w 5984075"/>
                    <a:gd name="connsiteY8" fmla="*/ 2166170 h 2178874"/>
                    <a:gd name="connsiteX9" fmla="*/ 1525167 w 5984075"/>
                    <a:gd name="connsiteY9" fmla="*/ 2174924 h 2178874"/>
                    <a:gd name="connsiteX10" fmla="*/ 1091185 w 5984075"/>
                    <a:gd name="connsiteY10" fmla="*/ 2167692 h 2178874"/>
                    <a:gd name="connsiteX11" fmla="*/ 383332 w 5984075"/>
                    <a:gd name="connsiteY11" fmla="*/ 1683132 h 2178874"/>
                    <a:gd name="connsiteX12" fmla="*/ 121311 w 5984075"/>
                    <a:gd name="connsiteY12" fmla="*/ 987313 h 2178874"/>
                    <a:gd name="connsiteX13" fmla="*/ 175 w 5984075"/>
                    <a:gd name="connsiteY13" fmla="*/ 44837 h 2178874"/>
                    <a:gd name="connsiteX14" fmla="*/ 28089 w 5984075"/>
                    <a:gd name="connsiteY14" fmla="*/ 25805 h 2178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84075" h="2178874">
                      <a:moveTo>
                        <a:pt x="28089" y="25805"/>
                      </a:moveTo>
                      <a:cubicBezTo>
                        <a:pt x="62586" y="609714"/>
                        <a:pt x="160548" y="1171926"/>
                        <a:pt x="358052" y="1535061"/>
                      </a:cubicBezTo>
                      <a:cubicBezTo>
                        <a:pt x="555555" y="1898576"/>
                        <a:pt x="803093" y="2029137"/>
                        <a:pt x="1045365" y="2067583"/>
                      </a:cubicBezTo>
                      <a:cubicBezTo>
                        <a:pt x="1184671" y="2089660"/>
                        <a:pt x="1324240" y="2083570"/>
                        <a:pt x="1463809" y="2080144"/>
                      </a:cubicBezTo>
                      <a:cubicBezTo>
                        <a:pt x="1606802" y="2076718"/>
                        <a:pt x="1749794" y="2073292"/>
                        <a:pt x="1892524" y="2070247"/>
                      </a:cubicBezTo>
                      <a:cubicBezTo>
                        <a:pt x="2175349" y="2063776"/>
                        <a:pt x="2457911" y="2058447"/>
                        <a:pt x="2740736" y="2052737"/>
                      </a:cubicBezTo>
                      <a:cubicBezTo>
                        <a:pt x="3061219" y="2046267"/>
                        <a:pt x="5647201" y="1975847"/>
                        <a:pt x="5967683" y="1975847"/>
                      </a:cubicBezTo>
                      <a:cubicBezTo>
                        <a:pt x="5989540" y="1975847"/>
                        <a:pt x="5989540" y="2057305"/>
                        <a:pt x="5967683" y="2058447"/>
                      </a:cubicBezTo>
                      <a:cubicBezTo>
                        <a:pt x="5386759" y="2083950"/>
                        <a:pt x="2539546" y="2153989"/>
                        <a:pt x="1958621" y="2166170"/>
                      </a:cubicBezTo>
                      <a:cubicBezTo>
                        <a:pt x="1814049" y="2169215"/>
                        <a:pt x="1669740" y="2172260"/>
                        <a:pt x="1525167" y="2174924"/>
                      </a:cubicBezTo>
                      <a:cubicBezTo>
                        <a:pt x="1380594" y="2177589"/>
                        <a:pt x="1235758" y="2185202"/>
                        <a:pt x="1091185" y="2167692"/>
                      </a:cubicBezTo>
                      <a:cubicBezTo>
                        <a:pt x="845227" y="2137621"/>
                        <a:pt x="591633" y="2022286"/>
                        <a:pt x="383332" y="1683132"/>
                      </a:cubicBezTo>
                      <a:cubicBezTo>
                        <a:pt x="274047" y="1505371"/>
                        <a:pt x="184248" y="1268990"/>
                        <a:pt x="121311" y="987313"/>
                      </a:cubicBezTo>
                      <a:cubicBezTo>
                        <a:pt x="56266" y="696120"/>
                        <a:pt x="18872" y="372192"/>
                        <a:pt x="175" y="44837"/>
                      </a:cubicBezTo>
                      <a:cubicBezTo>
                        <a:pt x="-2458" y="-79"/>
                        <a:pt x="25455" y="-19491"/>
                        <a:pt x="28089" y="25805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5" name="Graphic 7">
                <a:extLst>
                  <a:ext uri="{FF2B5EF4-FFF2-40B4-BE49-F238E27FC236}">
                    <a16:creationId xmlns:a16="http://schemas.microsoft.com/office/drawing/2014/main" id="{5E84662B-F01A-417C-887C-637737DCECBC}"/>
                  </a:ext>
                </a:extLst>
              </p:cNvPr>
              <p:cNvGrpSpPr/>
              <p:nvPr/>
            </p:nvGrpSpPr>
            <p:grpSpPr>
              <a:xfrm>
                <a:off x="1174197" y="2197548"/>
                <a:ext cx="6469430" cy="3477568"/>
                <a:chOff x="1174197" y="2197548"/>
                <a:chExt cx="6469430" cy="3477568"/>
              </a:xfrm>
              <a:solidFill>
                <a:srgbClr val="000000"/>
              </a:solidFill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83D01B8-26CA-4C0C-9618-940290DF73D0}"/>
                    </a:ext>
                  </a:extLst>
                </p:cNvPr>
                <p:cNvSpPr/>
                <p:nvPr/>
              </p:nvSpPr>
              <p:spPr>
                <a:xfrm>
                  <a:off x="1174197" y="2197548"/>
                  <a:ext cx="625691" cy="703431"/>
                </a:xfrm>
                <a:custGeom>
                  <a:avLst/>
                  <a:gdLst>
                    <a:gd name="connsiteX0" fmla="*/ 521673 w 625691"/>
                    <a:gd name="connsiteY0" fmla="*/ 361993 h 703431"/>
                    <a:gd name="connsiteX1" fmla="*/ 593564 w 625691"/>
                    <a:gd name="connsiteY1" fmla="*/ 703431 h 703431"/>
                    <a:gd name="connsiteX2" fmla="*/ 481909 w 625691"/>
                    <a:gd name="connsiteY2" fmla="*/ 703431 h 703431"/>
                    <a:gd name="connsiteX3" fmla="*/ 362617 w 625691"/>
                    <a:gd name="connsiteY3" fmla="*/ 324309 h 703431"/>
                    <a:gd name="connsiteX4" fmla="*/ 362617 w 625691"/>
                    <a:gd name="connsiteY4" fmla="*/ 0 h 703431"/>
                    <a:gd name="connsiteX5" fmla="*/ 625692 w 625691"/>
                    <a:gd name="connsiteY5" fmla="*/ 0 h 703431"/>
                    <a:gd name="connsiteX6" fmla="*/ 625692 w 625691"/>
                    <a:gd name="connsiteY6" fmla="*/ 361993 h 703431"/>
                    <a:gd name="connsiteX7" fmla="*/ 521673 w 625691"/>
                    <a:gd name="connsiteY7" fmla="*/ 361993 h 703431"/>
                    <a:gd name="connsiteX8" fmla="*/ 159056 w 625691"/>
                    <a:gd name="connsiteY8" fmla="*/ 361993 h 703431"/>
                    <a:gd name="connsiteX9" fmla="*/ 230948 w 625691"/>
                    <a:gd name="connsiteY9" fmla="*/ 703431 h 703431"/>
                    <a:gd name="connsiteX10" fmla="*/ 119292 w 625691"/>
                    <a:gd name="connsiteY10" fmla="*/ 703431 h 703431"/>
                    <a:gd name="connsiteX11" fmla="*/ 0 w 625691"/>
                    <a:gd name="connsiteY11" fmla="*/ 324309 h 703431"/>
                    <a:gd name="connsiteX12" fmla="*/ 0 w 625691"/>
                    <a:gd name="connsiteY12" fmla="*/ 0 h 703431"/>
                    <a:gd name="connsiteX13" fmla="*/ 263338 w 625691"/>
                    <a:gd name="connsiteY13" fmla="*/ 0 h 703431"/>
                    <a:gd name="connsiteX14" fmla="*/ 263338 w 625691"/>
                    <a:gd name="connsiteY14" fmla="*/ 361993 h 703431"/>
                    <a:gd name="connsiteX15" fmla="*/ 159056 w 625691"/>
                    <a:gd name="connsiteY15" fmla="*/ 361993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521673" y="361993"/>
                      </a:moveTo>
                      <a:lnTo>
                        <a:pt x="593564" y="703431"/>
                      </a:lnTo>
                      <a:lnTo>
                        <a:pt x="481909" y="703431"/>
                      </a:lnTo>
                      <a:lnTo>
                        <a:pt x="362617" y="324309"/>
                      </a:lnTo>
                      <a:lnTo>
                        <a:pt x="362617" y="0"/>
                      </a:lnTo>
                      <a:lnTo>
                        <a:pt x="625692" y="0"/>
                      </a:lnTo>
                      <a:lnTo>
                        <a:pt x="625692" y="361993"/>
                      </a:lnTo>
                      <a:lnTo>
                        <a:pt x="521673" y="361993"/>
                      </a:lnTo>
                      <a:close/>
                      <a:moveTo>
                        <a:pt x="159056" y="361993"/>
                      </a:moveTo>
                      <a:lnTo>
                        <a:pt x="230948" y="703431"/>
                      </a:lnTo>
                      <a:lnTo>
                        <a:pt x="119292" y="703431"/>
                      </a:lnTo>
                      <a:lnTo>
                        <a:pt x="0" y="324309"/>
                      </a:lnTo>
                      <a:lnTo>
                        <a:pt x="0" y="0"/>
                      </a:lnTo>
                      <a:lnTo>
                        <a:pt x="263338" y="0"/>
                      </a:lnTo>
                      <a:lnTo>
                        <a:pt x="263338" y="361993"/>
                      </a:lnTo>
                      <a:lnTo>
                        <a:pt x="159056" y="3619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0CA307C4-54E6-4AF4-8D42-8117417D0C14}"/>
                    </a:ext>
                  </a:extLst>
                </p:cNvPr>
                <p:cNvSpPr/>
                <p:nvPr/>
              </p:nvSpPr>
              <p:spPr>
                <a:xfrm>
                  <a:off x="7017936" y="4971685"/>
                  <a:ext cx="625691" cy="703431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aphic 7">
                <a:extLst>
                  <a:ext uri="{FF2B5EF4-FFF2-40B4-BE49-F238E27FC236}">
                    <a16:creationId xmlns:a16="http://schemas.microsoft.com/office/drawing/2014/main" id="{BB823FE0-ED08-46A6-BEF7-50132AEABA2C}"/>
                  </a:ext>
                </a:extLst>
              </p:cNvPr>
              <p:cNvGrpSpPr/>
              <p:nvPr/>
            </p:nvGrpSpPr>
            <p:grpSpPr>
              <a:xfrm>
                <a:off x="609584" y="2392211"/>
                <a:ext cx="440366" cy="1012027"/>
                <a:chOff x="609584" y="2392211"/>
                <a:chExt cx="440366" cy="1012027"/>
              </a:xfrm>
              <a:solidFill>
                <a:srgbClr val="000000"/>
              </a:solidFill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1007064C-1CE3-4A46-872D-DEFD6C25A274}"/>
                    </a:ext>
                  </a:extLst>
                </p:cNvPr>
                <p:cNvSpPr/>
                <p:nvPr/>
              </p:nvSpPr>
              <p:spPr>
                <a:xfrm>
                  <a:off x="708713" y="2392211"/>
                  <a:ext cx="341237" cy="312398"/>
                </a:xfrm>
                <a:custGeom>
                  <a:avLst/>
                  <a:gdLst>
                    <a:gd name="connsiteX0" fmla="*/ 3589 w 341237"/>
                    <a:gd name="connsiteY0" fmla="*/ 27252 h 312398"/>
                    <a:gd name="connsiteX1" fmla="*/ 48883 w 341237"/>
                    <a:gd name="connsiteY1" fmla="*/ 5555 h 312398"/>
                    <a:gd name="connsiteX2" fmla="*/ 190032 w 341237"/>
                    <a:gd name="connsiteY2" fmla="*/ 122794 h 312398"/>
                    <a:gd name="connsiteX3" fmla="*/ 331972 w 341237"/>
                    <a:gd name="connsiteY3" fmla="*/ 242697 h 312398"/>
                    <a:gd name="connsiteX4" fmla="*/ 336448 w 341237"/>
                    <a:gd name="connsiteY4" fmla="*/ 295226 h 312398"/>
                    <a:gd name="connsiteX5" fmla="*/ 300898 w 341237"/>
                    <a:gd name="connsiteY5" fmla="*/ 308929 h 312398"/>
                    <a:gd name="connsiteX6" fmla="*/ 157115 w 341237"/>
                    <a:gd name="connsiteY6" fmla="*/ 208058 h 312398"/>
                    <a:gd name="connsiteX7" fmla="*/ 18599 w 341237"/>
                    <a:gd name="connsiteY7" fmla="*/ 92723 h 312398"/>
                    <a:gd name="connsiteX8" fmla="*/ 3589 w 341237"/>
                    <a:gd name="connsiteY8" fmla="*/ 27252 h 31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237" h="312398">
                      <a:moveTo>
                        <a:pt x="3589" y="27252"/>
                      </a:moveTo>
                      <a:cubicBezTo>
                        <a:pt x="11226" y="5175"/>
                        <a:pt x="33083" y="-8148"/>
                        <a:pt x="48883" y="5555"/>
                      </a:cubicBezTo>
                      <a:cubicBezTo>
                        <a:pt x="95494" y="45904"/>
                        <a:pt x="142631" y="85110"/>
                        <a:pt x="190032" y="122794"/>
                      </a:cubicBezTo>
                      <a:cubicBezTo>
                        <a:pt x="237960" y="161239"/>
                        <a:pt x="286941" y="197400"/>
                        <a:pt x="331972" y="242697"/>
                      </a:cubicBezTo>
                      <a:cubicBezTo>
                        <a:pt x="343295" y="254116"/>
                        <a:pt x="343558" y="280761"/>
                        <a:pt x="336448" y="295226"/>
                      </a:cubicBezTo>
                      <a:cubicBezTo>
                        <a:pt x="327758" y="313116"/>
                        <a:pt x="314591" y="315781"/>
                        <a:pt x="300898" y="308929"/>
                      </a:cubicBezTo>
                      <a:cubicBezTo>
                        <a:pt x="250600" y="283045"/>
                        <a:pt x="203726" y="245361"/>
                        <a:pt x="157115" y="208058"/>
                      </a:cubicBezTo>
                      <a:cubicBezTo>
                        <a:pt x="110504" y="170755"/>
                        <a:pt x="64157" y="132310"/>
                        <a:pt x="18599" y="92723"/>
                      </a:cubicBezTo>
                      <a:cubicBezTo>
                        <a:pt x="2799" y="79400"/>
                        <a:pt x="-5101" y="51994"/>
                        <a:pt x="3589" y="27252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16F18F6-8473-4305-9BAB-5184A234FA5A}"/>
                    </a:ext>
                  </a:extLst>
                </p:cNvPr>
                <p:cNvSpPr/>
                <p:nvPr/>
              </p:nvSpPr>
              <p:spPr>
                <a:xfrm>
                  <a:off x="664722" y="2712455"/>
                  <a:ext cx="363560" cy="229777"/>
                </a:xfrm>
                <a:custGeom>
                  <a:avLst/>
                  <a:gdLst>
                    <a:gd name="connsiteX0" fmla="*/ 40469 w 363560"/>
                    <a:gd name="connsiteY0" fmla="*/ 1627 h 229777"/>
                    <a:gd name="connsiteX1" fmla="*/ 194259 w 363560"/>
                    <a:gd name="connsiteY1" fmla="*/ 72807 h 229777"/>
                    <a:gd name="connsiteX2" fmla="*/ 348311 w 363560"/>
                    <a:gd name="connsiteY2" fmla="*/ 152743 h 229777"/>
                    <a:gd name="connsiteX3" fmla="*/ 330141 w 363560"/>
                    <a:gd name="connsiteY3" fmla="*/ 229252 h 229777"/>
                    <a:gd name="connsiteX4" fmla="*/ 178195 w 363560"/>
                    <a:gd name="connsiteY4" fmla="*/ 167207 h 229777"/>
                    <a:gd name="connsiteX5" fmla="*/ 27302 w 363560"/>
                    <a:gd name="connsiteY5" fmla="*/ 97169 h 229777"/>
                    <a:gd name="connsiteX6" fmla="*/ 705 w 363560"/>
                    <a:gd name="connsiteY6" fmla="*/ 40072 h 229777"/>
                    <a:gd name="connsiteX7" fmla="*/ 40469 w 363560"/>
                    <a:gd name="connsiteY7" fmla="*/ 1627 h 229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60" h="229777">
                      <a:moveTo>
                        <a:pt x="40469" y="1627"/>
                      </a:moveTo>
                      <a:lnTo>
                        <a:pt x="194259" y="72807"/>
                      </a:lnTo>
                      <a:cubicBezTo>
                        <a:pt x="245873" y="96788"/>
                        <a:pt x="299857" y="116962"/>
                        <a:pt x="348311" y="152743"/>
                      </a:cubicBezTo>
                      <a:cubicBezTo>
                        <a:pt x="377279" y="174059"/>
                        <a:pt x="361478" y="236104"/>
                        <a:pt x="330141" y="229252"/>
                      </a:cubicBezTo>
                      <a:cubicBezTo>
                        <a:pt x="278263" y="218214"/>
                        <a:pt x="228229" y="190427"/>
                        <a:pt x="178195" y="167207"/>
                      </a:cubicBezTo>
                      <a:cubicBezTo>
                        <a:pt x="127897" y="143988"/>
                        <a:pt x="77600" y="120388"/>
                        <a:pt x="27302" y="97169"/>
                      </a:cubicBezTo>
                      <a:cubicBezTo>
                        <a:pt x="9922" y="89556"/>
                        <a:pt x="-3245" y="68240"/>
                        <a:pt x="705" y="40072"/>
                      </a:cubicBezTo>
                      <a:cubicBezTo>
                        <a:pt x="3865" y="16472"/>
                        <a:pt x="22825" y="-6367"/>
                        <a:pt x="40469" y="1627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DD5C415E-D15E-4769-86F5-FB4DBA784F5A}"/>
                    </a:ext>
                  </a:extLst>
                </p:cNvPr>
                <p:cNvSpPr/>
                <p:nvPr/>
              </p:nvSpPr>
              <p:spPr>
                <a:xfrm>
                  <a:off x="641665" y="3034376"/>
                  <a:ext cx="301925" cy="134576"/>
                </a:xfrm>
                <a:custGeom>
                  <a:avLst/>
                  <a:gdLst>
                    <a:gd name="connsiteX0" fmla="*/ 40353 w 301925"/>
                    <a:gd name="connsiteY0" fmla="*/ 589 h 134576"/>
                    <a:gd name="connsiteX1" fmla="*/ 279991 w 301925"/>
                    <a:gd name="connsiteY1" fmla="*/ 55783 h 134576"/>
                    <a:gd name="connsiteX2" fmla="*/ 301848 w 301925"/>
                    <a:gd name="connsiteY2" fmla="*/ 97273 h 134576"/>
                    <a:gd name="connsiteX3" fmla="*/ 276567 w 301925"/>
                    <a:gd name="connsiteY3" fmla="*/ 134576 h 134576"/>
                    <a:gd name="connsiteX4" fmla="*/ 27186 w 301925"/>
                    <a:gd name="connsiteY4" fmla="*/ 96512 h 134576"/>
                    <a:gd name="connsiteX5" fmla="*/ 589 w 301925"/>
                    <a:gd name="connsiteY5" fmla="*/ 39034 h 134576"/>
                    <a:gd name="connsiteX6" fmla="*/ 40353 w 301925"/>
                    <a:gd name="connsiteY6" fmla="*/ 589 h 134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925" h="134576">
                      <a:moveTo>
                        <a:pt x="40353" y="589"/>
                      </a:moveTo>
                      <a:cubicBezTo>
                        <a:pt x="120144" y="15815"/>
                        <a:pt x="202043" y="25712"/>
                        <a:pt x="279991" y="55783"/>
                      </a:cubicBezTo>
                      <a:cubicBezTo>
                        <a:pt x="293158" y="60731"/>
                        <a:pt x="302901" y="76718"/>
                        <a:pt x="301848" y="97273"/>
                      </a:cubicBezTo>
                      <a:cubicBezTo>
                        <a:pt x="300794" y="115544"/>
                        <a:pt x="290524" y="134576"/>
                        <a:pt x="276567" y="134576"/>
                      </a:cubicBezTo>
                      <a:cubicBezTo>
                        <a:pt x="193089" y="134196"/>
                        <a:pt x="109611" y="112118"/>
                        <a:pt x="27186" y="96512"/>
                      </a:cubicBezTo>
                      <a:cubicBezTo>
                        <a:pt x="9016" y="93086"/>
                        <a:pt x="-2835" y="63776"/>
                        <a:pt x="589" y="39034"/>
                      </a:cubicBezTo>
                      <a:cubicBezTo>
                        <a:pt x="4539" y="11628"/>
                        <a:pt x="22182" y="-3217"/>
                        <a:pt x="40353" y="58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667113B1-30DD-427A-8B37-760948C0EBCC}"/>
                    </a:ext>
                  </a:extLst>
                </p:cNvPr>
                <p:cNvSpPr/>
                <p:nvPr/>
              </p:nvSpPr>
              <p:spPr>
                <a:xfrm>
                  <a:off x="609584" y="3298412"/>
                  <a:ext cx="259448" cy="105827"/>
                </a:xfrm>
                <a:custGeom>
                  <a:avLst/>
                  <a:gdLst>
                    <a:gd name="connsiteX0" fmla="*/ 31353 w 259448"/>
                    <a:gd name="connsiteY0" fmla="*/ 8334 h 105827"/>
                    <a:gd name="connsiteX1" fmla="*/ 235967 w 259448"/>
                    <a:gd name="connsiteY1" fmla="*/ 3005 h 105827"/>
                    <a:gd name="connsiteX2" fmla="*/ 259404 w 259448"/>
                    <a:gd name="connsiteY2" fmla="*/ 47541 h 105827"/>
                    <a:gd name="connsiteX3" fmla="*/ 232280 w 259448"/>
                    <a:gd name="connsiteY3" fmla="*/ 87508 h 105827"/>
                    <a:gd name="connsiteX4" fmla="*/ 134318 w 259448"/>
                    <a:gd name="connsiteY4" fmla="*/ 99308 h 105827"/>
                    <a:gd name="connsiteX5" fmla="*/ 36093 w 259448"/>
                    <a:gd name="connsiteY5" fmla="*/ 105779 h 105827"/>
                    <a:gd name="connsiteX6" fmla="*/ 16 w 259448"/>
                    <a:gd name="connsiteY6" fmla="*/ 60483 h 105827"/>
                    <a:gd name="connsiteX7" fmla="*/ 31353 w 259448"/>
                    <a:gd name="connsiteY7" fmla="*/ 8334 h 10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9448" h="105827">
                      <a:moveTo>
                        <a:pt x="31353" y="8334"/>
                      </a:moveTo>
                      <a:cubicBezTo>
                        <a:pt x="99294" y="4147"/>
                        <a:pt x="168025" y="-4608"/>
                        <a:pt x="235967" y="3005"/>
                      </a:cubicBezTo>
                      <a:cubicBezTo>
                        <a:pt x="250450" y="4528"/>
                        <a:pt x="260194" y="28508"/>
                        <a:pt x="259404" y="47541"/>
                      </a:cubicBezTo>
                      <a:cubicBezTo>
                        <a:pt x="258350" y="69999"/>
                        <a:pt x="247027" y="84083"/>
                        <a:pt x="232280" y="87508"/>
                      </a:cubicBezTo>
                      <a:cubicBezTo>
                        <a:pt x="199889" y="95502"/>
                        <a:pt x="167235" y="97025"/>
                        <a:pt x="134318" y="99308"/>
                      </a:cubicBezTo>
                      <a:cubicBezTo>
                        <a:pt x="101664" y="101592"/>
                        <a:pt x="69010" y="103876"/>
                        <a:pt x="36093" y="105779"/>
                      </a:cubicBezTo>
                      <a:cubicBezTo>
                        <a:pt x="18713" y="106921"/>
                        <a:pt x="542" y="87508"/>
                        <a:pt x="16" y="60483"/>
                      </a:cubicBezTo>
                      <a:cubicBezTo>
                        <a:pt x="-511" y="34599"/>
                        <a:pt x="12392" y="9476"/>
                        <a:pt x="31353" y="8334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CB270DB-49B5-4045-9408-0C422176710A}"/>
              </a:ext>
            </a:extLst>
          </p:cNvPr>
          <p:cNvSpPr txBox="1"/>
          <p:nvPr/>
        </p:nvSpPr>
        <p:spPr>
          <a:xfrm>
            <a:off x="304800" y="645021"/>
            <a:ext cx="20726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 HỌC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13790006" y="7303049"/>
            <a:ext cx="619336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 NHAU TÌM CÁCH NHÉ!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220340C-065C-4C5D-B703-F1C9CDA72854}"/>
              </a:ext>
            </a:extLst>
          </p:cNvPr>
          <p:cNvGrpSpPr/>
          <p:nvPr/>
        </p:nvGrpSpPr>
        <p:grpSpPr>
          <a:xfrm>
            <a:off x="139988" y="344223"/>
            <a:ext cx="11912024" cy="1031972"/>
            <a:chOff x="781876" y="313459"/>
            <a:chExt cx="11912024" cy="1031972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6A62EFF-7150-4465-BE45-EE0DAD80E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6866" y="331194"/>
              <a:ext cx="11557034" cy="101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94A919E-5414-4931-A071-5DFDED8A5A3B}"/>
                </a:ext>
              </a:extLst>
            </p:cNvPr>
            <p:cNvSpPr/>
            <p:nvPr/>
          </p:nvSpPr>
          <p:spPr>
            <a:xfrm>
              <a:off x="781876" y="313459"/>
              <a:ext cx="1017996" cy="1014238"/>
            </a:xfrm>
            <a:prstGeom prst="ellipse">
              <a:avLst/>
            </a:prstGeom>
            <a:solidFill>
              <a:srgbClr val="FF6565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87F080C-EFC0-4ADF-BE49-07577033042F}"/>
                </a:ext>
              </a:extLst>
            </p:cNvPr>
            <p:cNvSpPr txBox="1"/>
            <p:nvPr/>
          </p:nvSpPr>
          <p:spPr>
            <a:xfrm>
              <a:off x="1964684" y="499758"/>
              <a:ext cx="1017265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lô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3850E84-E840-4C98-A3BD-BDD59B0D4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6877" t="60711" r="47200" b="29777"/>
          <a:stretch/>
        </p:blipFill>
        <p:spPr>
          <a:xfrm rot="5400000">
            <a:off x="3432874" y="1898963"/>
            <a:ext cx="1610592" cy="1454727"/>
          </a:xfrm>
          <a:prstGeom prst="rect">
            <a:avLst/>
          </a:prstGeom>
        </p:spPr>
      </p:pic>
      <p:pic>
        <p:nvPicPr>
          <p:cNvPr id="73" name="图片 2">
            <a:extLst>
              <a:ext uri="{FF2B5EF4-FFF2-40B4-BE49-F238E27FC236}">
                <a16:creationId xmlns:a16="http://schemas.microsoft.com/office/drawing/2014/main" id="{A0651396-1599-46E1-AB66-F4BAE7A93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52" y="3754341"/>
            <a:ext cx="3095048" cy="311154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4BF87DD-2553-40F9-84EE-AB2B334DC9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652" t="43080" r="39508" b="48175"/>
          <a:stretch/>
        </p:blipFill>
        <p:spPr>
          <a:xfrm rot="5400000">
            <a:off x="6457292" y="4125177"/>
            <a:ext cx="1859973" cy="133751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7E29C7-D394-4748-B3CB-E77D402E6746}"/>
              </a:ext>
            </a:extLst>
          </p:cNvPr>
          <p:cNvSpPr/>
          <p:nvPr/>
        </p:nvSpPr>
        <p:spPr>
          <a:xfrm>
            <a:off x="3748147" y="1875440"/>
            <a:ext cx="1132609" cy="3429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77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1FD53A5-FAEA-4B99-BC00-3BCCFF2171E5}"/>
              </a:ext>
            </a:extLst>
          </p:cNvPr>
          <p:cNvSpPr/>
          <p:nvPr/>
        </p:nvSpPr>
        <p:spPr>
          <a:xfrm>
            <a:off x="10070698" y="1838383"/>
            <a:ext cx="1132609" cy="3429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75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F2E6319-85F0-4105-B740-ABFEED737D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6713" t="43149" r="47364" b="47339"/>
          <a:stretch/>
        </p:blipFill>
        <p:spPr>
          <a:xfrm rot="5400000">
            <a:off x="6606803" y="1892706"/>
            <a:ext cx="1610593" cy="1454728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1DEA535-2908-4896-A4EF-4793FB574E73}"/>
              </a:ext>
            </a:extLst>
          </p:cNvPr>
          <p:cNvSpPr/>
          <p:nvPr/>
        </p:nvSpPr>
        <p:spPr>
          <a:xfrm>
            <a:off x="6890598" y="1905911"/>
            <a:ext cx="1132609" cy="3429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79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8FA748FB-410A-445E-87F0-D7DB0B971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382" t="25262" r="39682" b="65017"/>
          <a:stretch/>
        </p:blipFill>
        <p:spPr>
          <a:xfrm rot="5400000">
            <a:off x="9627107" y="4063467"/>
            <a:ext cx="1885809" cy="14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8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ntr" presetSubtype="16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53" presetClass="entr" presetSubtype="16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C -0.00026 0.06088 -0.00052 0.122 -0.00078 0.18311 L 0.25404 0.1801 L 0.25052 0.35139 " pathEditMode="relative" ptsTypes="AAAA">
                                          <p:cBhvr>
                                            <p:cTn id="7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C -0.00026 0.06088 -0.00052 0.122 -0.00078 0.18311 L 0.25404 0.1801 L 0.25052 0.35139 " pathEditMode="relative" ptsTypes="AAAA">
                                          <p:cBhvr>
                                            <p:cTn id="7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22" presetClass="exit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2" presetClass="exit" presetSubtype="4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Click" delay="0">
                        <p:tgtEl>
                          <p:spTgt spid="1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.16968 L 0.25912 0.16505 C 0.25938 0.21922 0.25964 0.27315 0.26003 0.32732 L 0.26003 0.32732 " pathEditMode="relative" ptsTypes="AAAAA">
                                          <p:cBhvr>
                                            <p:cTn id="86" dur="2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.16968 L 0.25912 0.16505 C 0.25938 0.21922 0.25964 0.27315 0.26003 0.32732 L 0.26003 0.32732 " pathEditMode="relative" ptsTypes="AAAAA">
                                          <p:cBhvr>
                                            <p:cTn id="88" dur="2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22" presetClass="exit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9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22" presetClass="exit" presetSubtype="4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93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3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00248 0.18172 L -0.53177 0.18334 L -0.53255 0.31829 " pathEditMode="relative" ptsTypes="AAAA">
                                          <p:cBhvr>
                                            <p:cTn id="99" dur="2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00248 0.18172 L -0.53177 0.18334 L -0.53255 0.31829 " pathEditMode="relative" ptsTypes="AAAA">
                                          <p:cBhvr>
                                            <p:cTn id="101" dur="2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22" presetClass="exit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0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22" presetClass="exit" presetSubtype="4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06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5"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animBg="1"/>
          <p:bldP spid="8" grpId="1" animBg="1"/>
          <p:bldP spid="8" grpId="2" animBg="1"/>
          <p:bldP spid="128" grpId="0" animBg="1"/>
          <p:bldP spid="128" grpId="1" animBg="1"/>
          <p:bldP spid="128" grpId="2" animBg="1"/>
          <p:bldP spid="127" grpId="0" animBg="1"/>
          <p:bldP spid="127" grpId="1" animBg="1"/>
          <p:bldP spid="12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ntr" presetSubtype="16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53" presetClass="entr" presetSubtype="16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C -0.00026 0.06088 -0.00052 0.122 -0.00078 0.18311 L 0.25404 0.1801 L 0.25052 0.35139 " pathEditMode="relative" ptsTypes="AAAA">
                                          <p:cBhvr>
                                            <p:cTn id="7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C -0.00026 0.06088 -0.00052 0.122 -0.00078 0.18311 L 0.25404 0.1801 L 0.25052 0.35139 " pathEditMode="relative" ptsTypes="AAAA">
                                          <p:cBhvr>
                                            <p:cTn id="7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22" presetClass="exit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2" presetClass="exit" presetSubtype="4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Click" delay="0">
                        <p:tgtEl>
                          <p:spTgt spid="1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.16968 L 0.25912 0.16505 C 0.25938 0.21922 0.25964 0.27315 0.26003 0.32732 L 0.26003 0.32732 " pathEditMode="relative" ptsTypes="AAAAA">
                                          <p:cBhvr>
                                            <p:cTn id="86" dur="2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.16968 L 0.25912 0.16505 C 0.25938 0.21922 0.25964 0.27315 0.26003 0.32732 L 0.26003 0.32732 " pathEditMode="relative" ptsTypes="AAAAA">
                                          <p:cBhvr>
                                            <p:cTn id="88" dur="2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22" presetClass="exit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9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22" presetClass="exit" presetSubtype="4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93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3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00248 0.18172 L -0.53177 0.18334 L -0.53255 0.31829 " pathEditMode="relative" ptsTypes="AAAA">
                                          <p:cBhvr>
                                            <p:cTn id="99" dur="2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00248 0.18172 L -0.53177 0.18334 L -0.53255 0.31829 " pathEditMode="relative" ptsTypes="AAAA">
                                          <p:cBhvr>
                                            <p:cTn id="101" dur="2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22" presetClass="exit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0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22" presetClass="exit" presetSubtype="4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06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5"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animBg="1"/>
          <p:bldP spid="8" grpId="1" animBg="1"/>
          <p:bldP spid="8" grpId="2" animBg="1"/>
          <p:bldP spid="128" grpId="0" animBg="1"/>
          <p:bldP spid="128" grpId="1" animBg="1"/>
          <p:bldP spid="128" grpId="2" animBg="1"/>
          <p:bldP spid="127" grpId="0" animBg="1"/>
          <p:bldP spid="127" grpId="1" animBg="1"/>
          <p:bldP spid="127" grpId="2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40" y="912949"/>
            <a:ext cx="6121493" cy="4294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506" y="2538907"/>
            <a:ext cx="5114987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7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830" y="4630487"/>
            <a:ext cx="1191294" cy="1600115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4615799" y="3664245"/>
            <a:ext cx="3313355" cy="1027926"/>
          </a:xfrm>
          <a:prstGeom prst="roundRect">
            <a:avLst>
              <a:gd name="adj" fmla="val 12792"/>
            </a:avLst>
          </a:prstGeom>
          <a:ln>
            <a:solidFill>
              <a:srgbClr val="92D05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384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MAY MẮN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8384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8384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8384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8384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8384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8384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8384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8384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548439" y="3664245"/>
            <a:ext cx="2756870" cy="715089"/>
          </a:xfrm>
          <a:prstGeom prst="roundRect">
            <a:avLst/>
          </a:prstGeom>
          <a:ln>
            <a:solidFill>
              <a:srgbClr val="FFC00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34 + 18 + 6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9"/>
          <a:stretch/>
        </p:blipFill>
        <p:spPr>
          <a:xfrm>
            <a:off x="1162066" y="1561136"/>
            <a:ext cx="1772376" cy="20166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 t="8958" r="9356" b="13560"/>
          <a:stretch/>
        </p:blipFill>
        <p:spPr>
          <a:xfrm>
            <a:off x="5238475" y="1561136"/>
            <a:ext cx="1714492" cy="199504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13818" r="11949" b="18788"/>
          <a:stretch/>
        </p:blipFill>
        <p:spPr>
          <a:xfrm>
            <a:off x="9047104" y="1958784"/>
            <a:ext cx="1685629" cy="1572499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568332" y="3664245"/>
            <a:ext cx="3074672" cy="696337"/>
          </a:xfrm>
          <a:prstGeom prst="roundRect">
            <a:avLst>
              <a:gd name="adj" fmla="val 12792"/>
            </a:avLst>
          </a:prstGeom>
          <a:ln>
            <a:solidFill>
              <a:srgbClr val="FF3399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27 + 8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41933"/>
          <a:stretch/>
        </p:blipFill>
        <p:spPr>
          <a:xfrm>
            <a:off x="2934442" y="476517"/>
            <a:ext cx="6773243" cy="131336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560832" y="4517147"/>
            <a:ext cx="3074672" cy="1168525"/>
            <a:chOff x="560832" y="4517147"/>
            <a:chExt cx="3074672" cy="1168525"/>
          </a:xfrm>
        </p:grpSpPr>
        <p:sp>
          <p:nvSpPr>
            <p:cNvPr id="43" name="Rounded Rectangle 42"/>
            <p:cNvSpPr/>
            <p:nvPr/>
          </p:nvSpPr>
          <p:spPr>
            <a:xfrm>
              <a:off x="560832" y="4989335"/>
              <a:ext cx="3074672" cy="696337"/>
            </a:xfrm>
            <a:prstGeom prst="roundRect">
              <a:avLst>
                <a:gd name="adj" fmla="val 12792"/>
              </a:avLst>
            </a:prstGeom>
            <a:ln>
              <a:solidFill>
                <a:srgbClr val="FF3399"/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= 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35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96835" y="4617715"/>
              <a:ext cx="502837" cy="301702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8538346" y="4535072"/>
            <a:ext cx="2756870" cy="1150600"/>
            <a:chOff x="8538346" y="4535072"/>
            <a:chExt cx="2756870" cy="1150600"/>
          </a:xfrm>
        </p:grpSpPr>
        <p:sp>
          <p:nvSpPr>
            <p:cNvPr id="44" name="Rounded Rectangle 43"/>
            <p:cNvSpPr/>
            <p:nvPr/>
          </p:nvSpPr>
          <p:spPr>
            <a:xfrm>
              <a:off x="8538346" y="4989335"/>
              <a:ext cx="2756870" cy="696337"/>
            </a:xfrm>
            <a:prstGeom prst="roundRect">
              <a:avLst>
                <a:gd name="adj" fmla="val 12792"/>
              </a:avLst>
            </a:prstGeom>
            <a:ln>
              <a:solidFill>
                <a:schemeClr val="accent4"/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= 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58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638499" y="4635640"/>
              <a:ext cx="502837" cy="301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97420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87989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331</Words>
  <Application>Microsoft Office PowerPoint</Application>
  <PresentationFormat>Widescreen</PresentationFormat>
  <Paragraphs>107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微软雅黑</vt:lpstr>
      <vt:lpstr>宋体</vt:lpstr>
      <vt:lpstr>#9Slide03 AmpleSoft Bold</vt:lpstr>
      <vt:lpstr>Arial</vt:lpstr>
      <vt:lpstr>Calibri</vt:lpstr>
      <vt:lpstr>等线</vt:lpstr>
      <vt:lpstr>等线 Light</vt:lpstr>
      <vt:lpstr>Gloria Hallelujah</vt:lpstr>
      <vt:lpstr>iCiel Cadena</vt:lpstr>
      <vt:lpstr>LNTH-Candy Love FREE</vt:lpstr>
      <vt:lpstr>Times New Roman</vt:lpstr>
      <vt:lpstr>Office 主题​​</vt:lpstr>
      <vt:lpstr>1_Office 主题​​</vt:lpstr>
      <vt:lpstr>Office 主题</vt:lpstr>
      <vt:lpstr>1_Office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2021-11-06T08:28:23Z</dcterms:created>
  <dcterms:modified xsi:type="dcterms:W3CDTF">2021-11-27T09:02:54Z</dcterms:modified>
</cp:coreProperties>
</file>